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45"/>
  </p:notesMasterIdLst>
  <p:sldIdLst>
    <p:sldId id="282" r:id="rId5"/>
    <p:sldId id="279" r:id="rId6"/>
    <p:sldId id="274" r:id="rId7"/>
    <p:sldId id="283" r:id="rId8"/>
    <p:sldId id="300" r:id="rId9"/>
    <p:sldId id="319" r:id="rId10"/>
    <p:sldId id="284" r:id="rId11"/>
    <p:sldId id="285" r:id="rId12"/>
    <p:sldId id="286" r:id="rId13"/>
    <p:sldId id="317" r:id="rId14"/>
    <p:sldId id="287" r:id="rId15"/>
    <p:sldId id="275" r:id="rId16"/>
    <p:sldId id="288" r:id="rId17"/>
    <p:sldId id="315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301" r:id="rId27"/>
    <p:sldId id="302" r:id="rId28"/>
    <p:sldId id="303" r:id="rId29"/>
    <p:sldId id="304" r:id="rId30"/>
    <p:sldId id="297" r:id="rId31"/>
    <p:sldId id="298" r:id="rId32"/>
    <p:sldId id="305" r:id="rId33"/>
    <p:sldId id="306" r:id="rId34"/>
    <p:sldId id="307" r:id="rId35"/>
    <p:sldId id="316" r:id="rId36"/>
    <p:sldId id="320" r:id="rId37"/>
    <p:sldId id="321" r:id="rId38"/>
    <p:sldId id="322" r:id="rId39"/>
    <p:sldId id="323" r:id="rId40"/>
    <p:sldId id="324" r:id="rId41"/>
    <p:sldId id="325" r:id="rId42"/>
    <p:sldId id="318" r:id="rId43"/>
    <p:sldId id="299" r:id="rId44"/>
  </p:sldIdLst>
  <p:sldSz cx="18288000" cy="10287000"/>
  <p:notesSz cx="6858000" cy="9144000"/>
  <p:embeddedFontLst>
    <p:embeddedFont>
      <p:font typeface="Montserrat" panose="00000500000000000000" pitchFamily="2" charset="0"/>
      <p:regular r:id="rId46"/>
      <p:bold r:id="rId47"/>
      <p:italic r:id="rId48"/>
      <p:boldItalic r:id="rId49"/>
    </p:embeddedFont>
    <p:embeddedFont>
      <p:font typeface="Montserrat Light" panose="00000400000000000000" pitchFamily="2" charset="0"/>
      <p:regular r:id="rId50"/>
      <p:italic r:id="rId51"/>
    </p:embeddedFont>
    <p:embeddedFont>
      <p:font typeface="Montserrat Light Bold" panose="020B0604020202020204" charset="0"/>
      <p:regular r:id="rId52"/>
    </p:embeddedFont>
    <p:embeddedFont>
      <p:font typeface="Oswald" panose="00000500000000000000" pitchFamily="2" charset="0"/>
      <p:regular r:id="rId53"/>
      <p:bold r:id="rId54"/>
    </p:embeddedFont>
    <p:embeddedFont>
      <p:font typeface="Oswald Bold" panose="00000800000000000000" charset="0"/>
      <p:bold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392E4A-234D-FF63-18C5-FA37F56056CF}" name="Maëlys SAILLANT" initials="MS" userId="S::maelys.saillant@g2a-consulting.fr::7b36b719-b8b9-429d-9a83-567ae69155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70AD47"/>
    <a:srgbClr val="C98604"/>
    <a:srgbClr val="EBBF53"/>
    <a:srgbClr val="CC0909"/>
    <a:srgbClr val="2A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15629F-62F0-7F3A-AD93-C20C553225F6}" v="35" dt="2025-09-15T08:35:42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napToGrid="0">
      <p:cViewPr varScale="1">
        <p:scale>
          <a:sx n="59" d="100"/>
          <a:sy n="59" d="100"/>
        </p:scale>
        <p:origin x="8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3.fntdata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font" Target="fonts/font6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1.fntdata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9.fntdata"/><Relationship Id="rId62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4.fntdata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7.fntdata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ëlys SAILLANT" userId="S::maelys.saillant@g2a-consulting.fr::7b36b719-b8b9-429d-9a83-567ae6915595" providerId="AD" clId="Web-{C215629F-62F0-7F3A-AD93-C20C553225F6}"/>
    <pc:docChg chg="addSld sldOrd">
      <pc:chgData name="Maëlys SAILLANT" userId="S::maelys.saillant@g2a-consulting.fr::7b36b719-b8b9-429d-9a83-567ae6915595" providerId="AD" clId="Web-{C215629F-62F0-7F3A-AD93-C20C553225F6}" dt="2025-09-15T08:35:42.952" v="34"/>
      <pc:docMkLst>
        <pc:docMk/>
      </pc:docMkLst>
      <pc:sldChg chg="ord">
        <pc:chgData name="Maëlys SAILLANT" userId="S::maelys.saillant@g2a-consulting.fr::7b36b719-b8b9-429d-9a83-567ae6915595" providerId="AD" clId="Web-{C215629F-62F0-7F3A-AD93-C20C553225F6}" dt="2025-09-15T08:31:41.417" v="4"/>
        <pc:sldMkLst>
          <pc:docMk/>
          <pc:sldMk cId="825976213" sldId="274"/>
        </pc:sldMkLst>
      </pc:sldChg>
      <pc:sldChg chg="ord">
        <pc:chgData name="Maëlys SAILLANT" userId="S::maelys.saillant@g2a-consulting.fr::7b36b719-b8b9-429d-9a83-567ae6915595" providerId="AD" clId="Web-{C215629F-62F0-7F3A-AD93-C20C553225F6}" dt="2025-09-15T08:31:47.496" v="6"/>
        <pc:sldMkLst>
          <pc:docMk/>
          <pc:sldMk cId="111407193" sldId="275"/>
        </pc:sldMkLst>
      </pc:sldChg>
      <pc:sldChg chg="add ord replId">
        <pc:chgData name="Maëlys SAILLANT" userId="S::maelys.saillant@g2a-consulting.fr::7b36b719-b8b9-429d-9a83-567ae6915595" providerId="AD" clId="Web-{C215629F-62F0-7F3A-AD93-C20C553225F6}" dt="2025-09-15T08:31:34.683" v="2"/>
        <pc:sldMkLst>
          <pc:docMk/>
          <pc:sldMk cId="447637287" sldId="279"/>
        </pc:sldMkLst>
      </pc:sldChg>
      <pc:sldChg chg="add replId">
        <pc:chgData name="Maëlys SAILLANT" userId="S::maelys.saillant@g2a-consulting.fr::7b36b719-b8b9-429d-9a83-567ae6915595" providerId="AD" clId="Web-{C215629F-62F0-7F3A-AD93-C20C553225F6}" dt="2025-09-15T08:31:37.636" v="3"/>
        <pc:sldMkLst>
          <pc:docMk/>
          <pc:sldMk cId="844606816" sldId="280"/>
        </pc:sldMkLst>
      </pc:sldChg>
      <pc:sldChg chg="add replId">
        <pc:chgData name="Maëlys SAILLANT" userId="S::maelys.saillant@g2a-consulting.fr::7b36b719-b8b9-429d-9a83-567ae6915595" providerId="AD" clId="Web-{C215629F-62F0-7F3A-AD93-C20C553225F6}" dt="2025-09-15T08:31:43.933" v="5"/>
        <pc:sldMkLst>
          <pc:docMk/>
          <pc:sldMk cId="2681578116" sldId="281"/>
        </pc:sldMkLst>
      </pc:sldChg>
      <pc:sldChg chg="add ord replId">
        <pc:chgData name="Maëlys SAILLANT" userId="S::maelys.saillant@g2a-consulting.fr::7b36b719-b8b9-429d-9a83-567ae6915595" providerId="AD" clId="Web-{C215629F-62F0-7F3A-AD93-C20C553225F6}" dt="2025-09-15T08:31:53.683" v="8"/>
        <pc:sldMkLst>
          <pc:docMk/>
          <pc:sldMk cId="563011576" sldId="282"/>
        </pc:sldMkLst>
      </pc:sldChg>
      <pc:sldChg chg="add ord replId">
        <pc:chgData name="Maëlys SAILLANT" userId="S::maelys.saillant@g2a-consulting.fr::7b36b719-b8b9-429d-9a83-567ae6915595" providerId="AD" clId="Web-{C215629F-62F0-7F3A-AD93-C20C553225F6}" dt="2025-09-15T08:34:10.811" v="11"/>
        <pc:sldMkLst>
          <pc:docMk/>
          <pc:sldMk cId="3907400768" sldId="283"/>
        </pc:sldMkLst>
      </pc:sldChg>
      <pc:sldChg chg="add ord replId">
        <pc:chgData name="Maëlys SAILLANT" userId="S::maelys.saillant@g2a-consulting.fr::7b36b719-b8b9-429d-9a83-567ae6915595" providerId="AD" clId="Web-{C215629F-62F0-7F3A-AD93-C20C553225F6}" dt="2025-09-15T08:34:15.201" v="13"/>
        <pc:sldMkLst>
          <pc:docMk/>
          <pc:sldMk cId="1266666105" sldId="284"/>
        </pc:sldMkLst>
      </pc:sldChg>
      <pc:sldChg chg="add ord replId">
        <pc:chgData name="Maëlys SAILLANT" userId="S::maelys.saillant@g2a-consulting.fr::7b36b719-b8b9-429d-9a83-567ae6915595" providerId="AD" clId="Web-{C215629F-62F0-7F3A-AD93-C20C553225F6}" dt="2025-09-15T08:34:24.045" v="16"/>
        <pc:sldMkLst>
          <pc:docMk/>
          <pc:sldMk cId="3916008651" sldId="285"/>
        </pc:sldMkLst>
      </pc:sldChg>
      <pc:sldChg chg="add ord replId">
        <pc:chgData name="Maëlys SAILLANT" userId="S::maelys.saillant@g2a-consulting.fr::7b36b719-b8b9-429d-9a83-567ae6915595" providerId="AD" clId="Web-{C215629F-62F0-7F3A-AD93-C20C553225F6}" dt="2025-09-15T08:34:32.202" v="19"/>
        <pc:sldMkLst>
          <pc:docMk/>
          <pc:sldMk cId="1160248044" sldId="286"/>
        </pc:sldMkLst>
      </pc:sldChg>
      <pc:sldChg chg="add ord replId">
        <pc:chgData name="Maëlys SAILLANT" userId="S::maelys.saillant@g2a-consulting.fr::7b36b719-b8b9-429d-9a83-567ae6915595" providerId="AD" clId="Web-{C215629F-62F0-7F3A-AD93-C20C553225F6}" dt="2025-09-15T08:34:37.077" v="21"/>
        <pc:sldMkLst>
          <pc:docMk/>
          <pc:sldMk cId="2315574906" sldId="287"/>
        </pc:sldMkLst>
      </pc:sldChg>
      <pc:sldChg chg="add ord replId">
        <pc:chgData name="Maëlys SAILLANT" userId="S::maelys.saillant@g2a-consulting.fr::7b36b719-b8b9-429d-9a83-567ae6915595" providerId="AD" clId="Web-{C215629F-62F0-7F3A-AD93-C20C553225F6}" dt="2025-09-15T08:35:05.764" v="24"/>
        <pc:sldMkLst>
          <pc:docMk/>
          <pc:sldMk cId="2382244852" sldId="288"/>
        </pc:sldMkLst>
      </pc:sldChg>
      <pc:sldChg chg="add ord replId">
        <pc:chgData name="Maëlys SAILLANT" userId="S::maelys.saillant@g2a-consulting.fr::7b36b719-b8b9-429d-9a83-567ae6915595" providerId="AD" clId="Web-{C215629F-62F0-7F3A-AD93-C20C553225F6}" dt="2025-09-15T08:35:12.405" v="26"/>
        <pc:sldMkLst>
          <pc:docMk/>
          <pc:sldMk cId="896782682" sldId="289"/>
        </pc:sldMkLst>
      </pc:sldChg>
      <pc:sldChg chg="add ord replId">
        <pc:chgData name="Maëlys SAILLANT" userId="S::maelys.saillant@g2a-consulting.fr::7b36b719-b8b9-429d-9a83-567ae6915595" providerId="AD" clId="Web-{C215629F-62F0-7F3A-AD93-C20C553225F6}" dt="2025-09-15T08:35:18.577" v="28"/>
        <pc:sldMkLst>
          <pc:docMk/>
          <pc:sldMk cId="2717977269" sldId="290"/>
        </pc:sldMkLst>
      </pc:sldChg>
      <pc:sldChg chg="add ord replId">
        <pc:chgData name="Maëlys SAILLANT" userId="S::maelys.saillant@g2a-consulting.fr::7b36b719-b8b9-429d-9a83-567ae6915595" providerId="AD" clId="Web-{C215629F-62F0-7F3A-AD93-C20C553225F6}" dt="2025-09-15T08:35:29.577" v="30"/>
        <pc:sldMkLst>
          <pc:docMk/>
          <pc:sldMk cId="2273544438" sldId="291"/>
        </pc:sldMkLst>
      </pc:sldChg>
      <pc:sldChg chg="add ord replId">
        <pc:chgData name="Maëlys SAILLANT" userId="S::maelys.saillant@g2a-consulting.fr::7b36b719-b8b9-429d-9a83-567ae6915595" providerId="AD" clId="Web-{C215629F-62F0-7F3A-AD93-C20C553225F6}" dt="2025-09-15T08:35:36.062" v="32"/>
        <pc:sldMkLst>
          <pc:docMk/>
          <pc:sldMk cId="1827548212" sldId="292"/>
        </pc:sldMkLst>
      </pc:sldChg>
      <pc:sldChg chg="add ord replId">
        <pc:chgData name="Maëlys SAILLANT" userId="S::maelys.saillant@g2a-consulting.fr::7b36b719-b8b9-429d-9a83-567ae6915595" providerId="AD" clId="Web-{C215629F-62F0-7F3A-AD93-C20C553225F6}" dt="2025-09-15T08:35:42.952" v="34"/>
        <pc:sldMkLst>
          <pc:docMk/>
          <pc:sldMk cId="2008012332" sldId="293"/>
        </pc:sldMkLst>
      </pc:sldChg>
    </pc:docChg>
  </pc:docChgLst>
  <pc:docChgLst>
    <pc:chgData name="Maëlys SAILLANT" userId="S::maelys.saillant@g2a-consulting.fr::7b36b719-b8b9-429d-9a83-567ae6915595" providerId="AD" clId="Web-{7B11C211-CC2D-E675-9B40-CC74F9F9FAE8}"/>
    <pc:docChg chg="addSld modSld">
      <pc:chgData name="Maëlys SAILLANT" userId="S::maelys.saillant@g2a-consulting.fr::7b36b719-b8b9-429d-9a83-567ae6915595" providerId="AD" clId="Web-{7B11C211-CC2D-E675-9B40-CC74F9F9FAE8}" dt="2025-09-12T08:23:20.600" v="32" actId="20577"/>
      <pc:docMkLst>
        <pc:docMk/>
      </pc:docMkLst>
      <pc:sldChg chg="modSp">
        <pc:chgData name="Maëlys SAILLANT" userId="S::maelys.saillant@g2a-consulting.fr::7b36b719-b8b9-429d-9a83-567ae6915595" providerId="AD" clId="Web-{7B11C211-CC2D-E675-9B40-CC74F9F9FAE8}" dt="2025-09-12T08:20:55.518" v="8" actId="20577"/>
        <pc:sldMkLst>
          <pc:docMk/>
          <pc:sldMk cId="0" sldId="270"/>
        </pc:sldMkLst>
        <pc:spChg chg="mod">
          <ac:chgData name="Maëlys SAILLANT" userId="S::maelys.saillant@g2a-consulting.fr::7b36b719-b8b9-429d-9a83-567ae6915595" providerId="AD" clId="Web-{7B11C211-CC2D-E675-9B40-CC74F9F9FAE8}" dt="2025-09-12T08:20:55.518" v="8" actId="20577"/>
          <ac:spMkLst>
            <pc:docMk/>
            <pc:sldMk cId="0" sldId="270"/>
            <ac:spMk id="16" creationId="{A010D84A-60AF-9256-78C5-1508C9219E46}"/>
          </ac:spMkLst>
        </pc:spChg>
      </pc:sldChg>
      <pc:sldChg chg="modSp">
        <pc:chgData name="Maëlys SAILLANT" userId="S::maelys.saillant@g2a-consulting.fr::7b36b719-b8b9-429d-9a83-567ae6915595" providerId="AD" clId="Web-{7B11C211-CC2D-E675-9B40-CC74F9F9FAE8}" dt="2025-09-12T08:22:11.895" v="11" actId="20577"/>
        <pc:sldMkLst>
          <pc:docMk/>
          <pc:sldMk cId="0" sldId="271"/>
        </pc:sldMkLst>
        <pc:spChg chg="mod">
          <ac:chgData name="Maëlys SAILLANT" userId="S::maelys.saillant@g2a-consulting.fr::7b36b719-b8b9-429d-9a83-567ae6915595" providerId="AD" clId="Web-{7B11C211-CC2D-E675-9B40-CC74F9F9FAE8}" dt="2025-09-12T08:22:11.895" v="11" actId="20577"/>
          <ac:spMkLst>
            <pc:docMk/>
            <pc:sldMk cId="0" sldId="271"/>
            <ac:spMk id="12" creationId="{00000000-0000-0000-0000-000000000000}"/>
          </ac:spMkLst>
        </pc:spChg>
      </pc:sldChg>
      <pc:sldChg chg="modSp add replId">
        <pc:chgData name="Maëlys SAILLANT" userId="S::maelys.saillant@g2a-consulting.fr::7b36b719-b8b9-429d-9a83-567ae6915595" providerId="AD" clId="Web-{7B11C211-CC2D-E675-9B40-CC74F9F9FAE8}" dt="2025-09-12T08:23:20.600" v="32" actId="20577"/>
        <pc:sldMkLst>
          <pc:docMk/>
          <pc:sldMk cId="1887927361" sldId="278"/>
        </pc:sldMkLst>
        <pc:spChg chg="mod">
          <ac:chgData name="Maëlys SAILLANT" userId="S::maelys.saillant@g2a-consulting.fr::7b36b719-b8b9-429d-9a83-567ae6915595" providerId="AD" clId="Web-{7B11C211-CC2D-E675-9B40-CC74F9F9FAE8}" dt="2025-09-12T08:23:20.600" v="32" actId="20577"/>
          <ac:spMkLst>
            <pc:docMk/>
            <pc:sldMk cId="1887927361" sldId="278"/>
            <ac:spMk id="11" creationId="{74E4E0A5-0F33-7F6C-3839-836652860723}"/>
          </ac:spMkLst>
        </pc:spChg>
        <pc:spChg chg="mod">
          <ac:chgData name="Maëlys SAILLANT" userId="S::maelys.saillant@g2a-consulting.fr::7b36b719-b8b9-429d-9a83-567ae6915595" providerId="AD" clId="Web-{7B11C211-CC2D-E675-9B40-CC74F9F9FAE8}" dt="2025-09-12T08:23:12.553" v="24" actId="20577"/>
          <ac:spMkLst>
            <pc:docMk/>
            <pc:sldMk cId="1887927361" sldId="278"/>
            <ac:spMk id="13" creationId="{29F31D46-2E49-F5D9-EC65-82C8B4A1478C}"/>
          </ac:spMkLst>
        </pc:spChg>
        <pc:spChg chg="mod">
          <ac:chgData name="Maëlys SAILLANT" userId="S::maelys.saillant@g2a-consulting.fr::7b36b719-b8b9-429d-9a83-567ae6915595" providerId="AD" clId="Web-{7B11C211-CC2D-E675-9B40-CC74F9F9FAE8}" dt="2025-09-12T08:23:15.740" v="27" actId="20577"/>
          <ac:spMkLst>
            <pc:docMk/>
            <pc:sldMk cId="1887927361" sldId="278"/>
            <ac:spMk id="16" creationId="{A3288476-2634-1545-9087-529B4B10788C}"/>
          </ac:spMkLst>
        </pc:spChg>
      </pc:sldChg>
    </pc:docChg>
  </pc:docChgLst>
  <pc:docChgLst>
    <pc:chgData name="Maëlys SAILLANT" userId="7b36b719-b8b9-429d-9a83-567ae6915595" providerId="ADAL" clId="{4046B946-8932-4B68-AC9D-580186E80376}"/>
    <pc:docChg chg="undo custSel addSld delSld modSld sldOrd addMainMaster delMainMaster modMainMaster">
      <pc:chgData name="Maëlys SAILLANT" userId="7b36b719-b8b9-429d-9a83-567ae6915595" providerId="ADAL" clId="{4046B946-8932-4B68-AC9D-580186E80376}" dt="2025-08-08T13:34:13.782" v="1514" actId="167"/>
      <pc:docMkLst>
        <pc:docMk/>
      </pc:docMkLst>
      <pc:sldChg chg="modSp del mod modClrScheme chgLayout">
        <pc:chgData name="Maëlys SAILLANT" userId="7b36b719-b8b9-429d-9a83-567ae6915595" providerId="ADAL" clId="{4046B946-8932-4B68-AC9D-580186E80376}" dt="2025-08-06T10:01:57.560" v="678" actId="2696"/>
        <pc:sldMkLst>
          <pc:docMk/>
          <pc:sldMk cId="0" sldId="256"/>
        </pc:sldMkLst>
      </pc:sldChg>
      <pc:sldChg chg="addSp delSp modSp mod modClrScheme chgLayout">
        <pc:chgData name="Maëlys SAILLANT" userId="7b36b719-b8b9-429d-9a83-567ae6915595" providerId="ADAL" clId="{4046B946-8932-4B68-AC9D-580186E80376}" dt="2025-08-06T10:10:58.379" v="929"/>
        <pc:sldMkLst>
          <pc:docMk/>
          <pc:sldMk cId="0" sldId="257"/>
        </pc:sldMkLst>
        <pc:spChg chg="add mod ord">
          <ac:chgData name="Maëlys SAILLANT" userId="7b36b719-b8b9-429d-9a83-567ae6915595" providerId="ADAL" clId="{4046B946-8932-4B68-AC9D-580186E80376}" dt="2025-08-06T09:32:19.366" v="147" actId="167"/>
          <ac:spMkLst>
            <pc:docMk/>
            <pc:sldMk cId="0" sldId="257"/>
            <ac:spMk id="12" creationId="{D69613BF-EDA2-48BC-778F-B751412D4254}"/>
          </ac:spMkLst>
        </pc:spChg>
        <pc:spChg chg="add mod">
          <ac:chgData name="Maëlys SAILLANT" userId="7b36b719-b8b9-429d-9a83-567ae6915595" providerId="ADAL" clId="{4046B946-8932-4B68-AC9D-580186E80376}" dt="2025-08-06T09:36:21.163" v="155" actId="1076"/>
          <ac:spMkLst>
            <pc:docMk/>
            <pc:sldMk cId="0" sldId="257"/>
            <ac:spMk id="13" creationId="{B0D6F1FC-5259-1015-EDC0-31BBFD4F0B41}"/>
          </ac:spMkLst>
        </pc:spChg>
        <pc:spChg chg="mod ord">
          <ac:chgData name="Maëlys SAILLANT" userId="7b36b719-b8b9-429d-9a83-567ae6915595" providerId="ADAL" clId="{4046B946-8932-4B68-AC9D-580186E80376}" dt="2025-08-06T10:02:09.654" v="682" actId="700"/>
          <ac:spMkLst>
            <pc:docMk/>
            <pc:sldMk cId="0" sldId="257"/>
            <ac:spMk id="14" creationId="{E4011408-C079-0877-40D3-2E6D666025DA}"/>
          </ac:spMkLst>
        </pc:spChg>
        <pc:spChg chg="mod">
          <ac:chgData name="Maëlys SAILLANT" userId="7b36b719-b8b9-429d-9a83-567ae6915595" providerId="ADAL" clId="{4046B946-8932-4B68-AC9D-580186E80376}" dt="2025-08-06T10:10:58.379" v="929"/>
          <ac:spMkLst>
            <pc:docMk/>
            <pc:sldMk cId="0" sldId="257"/>
            <ac:spMk id="16" creationId="{6E9D7F58-75DD-CA5B-D2A8-3E1FDAB46A35}"/>
          </ac:spMkLst>
        </pc:spChg>
        <pc:spChg chg="mod">
          <ac:chgData name="Maëlys SAILLANT" userId="7b36b719-b8b9-429d-9a83-567ae6915595" providerId="ADAL" clId="{4046B946-8932-4B68-AC9D-580186E80376}" dt="2025-08-06T10:10:58.379" v="929"/>
          <ac:spMkLst>
            <pc:docMk/>
            <pc:sldMk cId="0" sldId="257"/>
            <ac:spMk id="17" creationId="{D698D9AF-EF02-D4CF-9A2E-4C17004E2916}"/>
          </ac:spMkLst>
        </pc:spChg>
        <pc:grpChg chg="add mod">
          <ac:chgData name="Maëlys SAILLANT" userId="7b36b719-b8b9-429d-9a83-567ae6915595" providerId="ADAL" clId="{4046B946-8932-4B68-AC9D-580186E80376}" dt="2025-08-06T10:10:58.379" v="929"/>
          <ac:grpSpMkLst>
            <pc:docMk/>
            <pc:sldMk cId="0" sldId="257"/>
            <ac:grpSpMk id="15" creationId="{0AAE5E61-62A6-4A5E-5863-0D3E28987737}"/>
          </ac:grpSpMkLst>
        </pc:grpChg>
      </pc:sldChg>
      <pc:sldChg chg="addSp delSp modSp mod modClrScheme chgLayout">
        <pc:chgData name="Maëlys SAILLANT" userId="7b36b719-b8b9-429d-9a83-567ae6915595" providerId="ADAL" clId="{4046B946-8932-4B68-AC9D-580186E80376}" dt="2025-08-06T10:10:55.240" v="927"/>
        <pc:sldMkLst>
          <pc:docMk/>
          <pc:sldMk cId="0" sldId="258"/>
        </pc:sldMkLst>
        <pc:spChg chg="mod">
          <ac:chgData name="Maëlys SAILLANT" userId="7b36b719-b8b9-429d-9a83-567ae6915595" providerId="ADAL" clId="{4046B946-8932-4B68-AC9D-580186E80376}" dt="2025-08-06T09:31:53.119" v="141" actId="1076"/>
          <ac:spMkLst>
            <pc:docMk/>
            <pc:sldMk cId="0" sldId="258"/>
            <ac:spMk id="10" creationId="{00000000-0000-0000-0000-000000000000}"/>
          </ac:spMkLst>
        </pc:spChg>
        <pc:spChg chg="add mod ord">
          <ac:chgData name="Maëlys SAILLANT" userId="7b36b719-b8b9-429d-9a83-567ae6915595" providerId="ADAL" clId="{4046B946-8932-4B68-AC9D-580186E80376}" dt="2025-08-06T09:31:32.448" v="136" actId="1076"/>
          <ac:spMkLst>
            <pc:docMk/>
            <pc:sldMk cId="0" sldId="258"/>
            <ac:spMk id="12" creationId="{305D4208-D762-39BD-BC02-4710D4A8396A}"/>
          </ac:spMkLst>
        </pc:spChg>
        <pc:spChg chg="add mod ord">
          <ac:chgData name="Maëlys SAILLANT" userId="7b36b719-b8b9-429d-9a83-567ae6915595" providerId="ADAL" clId="{4046B946-8932-4B68-AC9D-580186E80376}" dt="2025-08-06T09:31:57.906" v="142" actId="1076"/>
          <ac:spMkLst>
            <pc:docMk/>
            <pc:sldMk cId="0" sldId="258"/>
            <ac:spMk id="13" creationId="{573F6F93-3225-CA13-EA49-B80713A458EA}"/>
          </ac:spMkLst>
        </pc:spChg>
        <pc:spChg chg="add mod">
          <ac:chgData name="Maëlys SAILLANT" userId="7b36b719-b8b9-429d-9a83-567ae6915595" providerId="ADAL" clId="{4046B946-8932-4B68-AC9D-580186E80376}" dt="2025-08-06T09:36:40.253" v="176" actId="1076"/>
          <ac:spMkLst>
            <pc:docMk/>
            <pc:sldMk cId="0" sldId="258"/>
            <ac:spMk id="14" creationId="{256C5E8A-BA14-A76D-23D2-FD8756294E20}"/>
          </ac:spMkLst>
        </pc:spChg>
        <pc:spChg chg="mod ord">
          <ac:chgData name="Maëlys SAILLANT" userId="7b36b719-b8b9-429d-9a83-567ae6915595" providerId="ADAL" clId="{4046B946-8932-4B68-AC9D-580186E80376}" dt="2025-08-06T10:02:17.142" v="683" actId="700"/>
          <ac:spMkLst>
            <pc:docMk/>
            <pc:sldMk cId="0" sldId="258"/>
            <ac:spMk id="15" creationId="{4846A6B6-E977-D54D-ACCE-D5935A820194}"/>
          </ac:spMkLst>
        </pc:spChg>
        <pc:spChg chg="mod">
          <ac:chgData name="Maëlys SAILLANT" userId="7b36b719-b8b9-429d-9a83-567ae6915595" providerId="ADAL" clId="{4046B946-8932-4B68-AC9D-580186E80376}" dt="2025-08-06T10:10:55.240" v="927"/>
          <ac:spMkLst>
            <pc:docMk/>
            <pc:sldMk cId="0" sldId="258"/>
            <ac:spMk id="17" creationId="{E73C816D-A5D2-BC2D-8C92-73BBD564226F}"/>
          </ac:spMkLst>
        </pc:spChg>
        <pc:spChg chg="mod">
          <ac:chgData name="Maëlys SAILLANT" userId="7b36b719-b8b9-429d-9a83-567ae6915595" providerId="ADAL" clId="{4046B946-8932-4B68-AC9D-580186E80376}" dt="2025-08-06T10:10:55.240" v="927"/>
          <ac:spMkLst>
            <pc:docMk/>
            <pc:sldMk cId="0" sldId="258"/>
            <ac:spMk id="18" creationId="{25E4FFEF-C644-B267-B205-7BE4DE09E933}"/>
          </ac:spMkLst>
        </pc:spChg>
        <pc:grpChg chg="add mod">
          <ac:chgData name="Maëlys SAILLANT" userId="7b36b719-b8b9-429d-9a83-567ae6915595" providerId="ADAL" clId="{4046B946-8932-4B68-AC9D-580186E80376}" dt="2025-08-06T10:10:55.240" v="927"/>
          <ac:grpSpMkLst>
            <pc:docMk/>
            <pc:sldMk cId="0" sldId="258"/>
            <ac:grpSpMk id="16" creationId="{00CFB3D3-C3B1-E3AD-1F09-B3817A11C24C}"/>
          </ac:grpSpMkLst>
        </pc:grpChg>
      </pc:sldChg>
      <pc:sldChg chg="addSp delSp modSp mod modClrScheme chgLayout">
        <pc:chgData name="Maëlys SAILLANT" userId="7b36b719-b8b9-429d-9a83-567ae6915595" providerId="ADAL" clId="{4046B946-8932-4B68-AC9D-580186E80376}" dt="2025-08-06T10:10:51.245" v="925"/>
        <pc:sldMkLst>
          <pc:docMk/>
          <pc:sldMk cId="0" sldId="259"/>
        </pc:sldMkLst>
        <pc:spChg chg="mod ord">
          <ac:chgData name="Maëlys SAILLANT" userId="7b36b719-b8b9-429d-9a83-567ae6915595" providerId="ADAL" clId="{4046B946-8932-4B68-AC9D-580186E80376}" dt="2025-08-06T10:02:19.666" v="684" actId="700"/>
          <ac:spMkLst>
            <pc:docMk/>
            <pc:sldMk cId="0" sldId="259"/>
            <ac:spMk id="10" creationId="{DCFE06A6-F614-23F1-31B1-B477360B367D}"/>
          </ac:spMkLst>
        </pc:spChg>
        <pc:spChg chg="mod">
          <ac:chgData name="Maëlys SAILLANT" userId="7b36b719-b8b9-429d-9a83-567ae6915595" providerId="ADAL" clId="{4046B946-8932-4B68-AC9D-580186E80376}" dt="2025-08-06T10:10:51.245" v="925"/>
          <ac:spMkLst>
            <pc:docMk/>
            <pc:sldMk cId="0" sldId="259"/>
            <ac:spMk id="12" creationId="{C529FE96-CB7A-830F-71B8-2B7ADC26F63B}"/>
          </ac:spMkLst>
        </pc:spChg>
        <pc:spChg chg="mod">
          <ac:chgData name="Maëlys SAILLANT" userId="7b36b719-b8b9-429d-9a83-567ae6915595" providerId="ADAL" clId="{4046B946-8932-4B68-AC9D-580186E80376}" dt="2025-08-06T10:10:51.245" v="925"/>
          <ac:spMkLst>
            <pc:docMk/>
            <pc:sldMk cId="0" sldId="259"/>
            <ac:spMk id="13" creationId="{82B0E721-9E25-A1EB-BF3F-E22079487A0F}"/>
          </ac:spMkLst>
        </pc:spChg>
        <pc:grpChg chg="add mod">
          <ac:chgData name="Maëlys SAILLANT" userId="7b36b719-b8b9-429d-9a83-567ae6915595" providerId="ADAL" clId="{4046B946-8932-4B68-AC9D-580186E80376}" dt="2025-08-06T10:10:51.245" v="925"/>
          <ac:grpSpMkLst>
            <pc:docMk/>
            <pc:sldMk cId="0" sldId="259"/>
            <ac:grpSpMk id="11" creationId="{048E07F8-170E-FE04-B408-7E3DBCC90EA8}"/>
          </ac:grpSpMkLst>
        </pc:grpChg>
      </pc:sldChg>
      <pc:sldChg chg="addSp delSp modSp mod modClrScheme chgLayout">
        <pc:chgData name="Maëlys SAILLANT" userId="7b36b719-b8b9-429d-9a83-567ae6915595" providerId="ADAL" clId="{4046B946-8932-4B68-AC9D-580186E80376}" dt="2025-08-08T13:21:30.783" v="1125" actId="14100"/>
        <pc:sldMkLst>
          <pc:docMk/>
          <pc:sldMk cId="0" sldId="260"/>
        </pc:sldMkLst>
        <pc:spChg chg="mod">
          <ac:chgData name="Maëlys SAILLANT" userId="7b36b719-b8b9-429d-9a83-567ae6915595" providerId="ADAL" clId="{4046B946-8932-4B68-AC9D-580186E80376}" dt="2025-08-08T13:21:23.668" v="1124" actId="20577"/>
          <ac:spMkLst>
            <pc:docMk/>
            <pc:sldMk cId="0" sldId="260"/>
            <ac:spMk id="9" creationId="{00000000-0000-0000-0000-000000000000}"/>
          </ac:spMkLst>
        </pc:spChg>
        <pc:spChg chg="add mod ord">
          <ac:chgData name="Maëlys SAILLANT" userId="7b36b719-b8b9-429d-9a83-567ae6915595" providerId="ADAL" clId="{4046B946-8932-4B68-AC9D-580186E80376}" dt="2025-08-08T13:21:30.783" v="1125" actId="14100"/>
          <ac:spMkLst>
            <pc:docMk/>
            <pc:sldMk cId="0" sldId="260"/>
            <ac:spMk id="12" creationId="{5AA8FA23-AFAF-0783-B4BA-D2E2DF3C5760}"/>
          </ac:spMkLst>
        </pc:spChg>
        <pc:spChg chg="add mod">
          <ac:chgData name="Maëlys SAILLANT" userId="7b36b719-b8b9-429d-9a83-567ae6915595" providerId="ADAL" clId="{4046B946-8932-4B68-AC9D-580186E80376}" dt="2025-08-06T09:37:21.874" v="201" actId="20577"/>
          <ac:spMkLst>
            <pc:docMk/>
            <pc:sldMk cId="0" sldId="260"/>
            <ac:spMk id="13" creationId="{0A0E4EDE-8FC7-41ED-01AF-6FF36CDCFB8B}"/>
          </ac:spMkLst>
        </pc:spChg>
        <pc:spChg chg="mod ord">
          <ac:chgData name="Maëlys SAILLANT" userId="7b36b719-b8b9-429d-9a83-567ae6915595" providerId="ADAL" clId="{4046B946-8932-4B68-AC9D-580186E80376}" dt="2025-08-06T10:02:22.242" v="685" actId="700"/>
          <ac:spMkLst>
            <pc:docMk/>
            <pc:sldMk cId="0" sldId="260"/>
            <ac:spMk id="14" creationId="{2FF34C03-9109-2F5A-4DA7-B52FB0C7A8D3}"/>
          </ac:spMkLst>
        </pc:spChg>
        <pc:spChg chg="mod">
          <ac:chgData name="Maëlys SAILLANT" userId="7b36b719-b8b9-429d-9a83-567ae6915595" providerId="ADAL" clId="{4046B946-8932-4B68-AC9D-580186E80376}" dt="2025-08-06T10:10:48.050" v="923"/>
          <ac:spMkLst>
            <pc:docMk/>
            <pc:sldMk cId="0" sldId="260"/>
            <ac:spMk id="16" creationId="{4F61CDD4-FD8D-54A4-192E-4532103E9021}"/>
          </ac:spMkLst>
        </pc:spChg>
        <pc:spChg chg="mod">
          <ac:chgData name="Maëlys SAILLANT" userId="7b36b719-b8b9-429d-9a83-567ae6915595" providerId="ADAL" clId="{4046B946-8932-4B68-AC9D-580186E80376}" dt="2025-08-06T10:10:48.050" v="923"/>
          <ac:spMkLst>
            <pc:docMk/>
            <pc:sldMk cId="0" sldId="260"/>
            <ac:spMk id="17" creationId="{E8B23FEC-F82F-C452-370C-6D349E534CD2}"/>
          </ac:spMkLst>
        </pc:spChg>
        <pc:grpChg chg="add mod">
          <ac:chgData name="Maëlys SAILLANT" userId="7b36b719-b8b9-429d-9a83-567ae6915595" providerId="ADAL" clId="{4046B946-8932-4B68-AC9D-580186E80376}" dt="2025-08-06T10:10:48.050" v="923"/>
          <ac:grpSpMkLst>
            <pc:docMk/>
            <pc:sldMk cId="0" sldId="260"/>
            <ac:grpSpMk id="15" creationId="{CC4D734C-EA73-E91C-0BFF-B5FBD8849336}"/>
          </ac:grpSpMkLst>
        </pc:grpChg>
      </pc:sldChg>
      <pc:sldChg chg="addSp delSp modSp mod modClrScheme chgLayout">
        <pc:chgData name="Maëlys SAILLANT" userId="7b36b719-b8b9-429d-9a83-567ae6915595" providerId="ADAL" clId="{4046B946-8932-4B68-AC9D-580186E80376}" dt="2025-08-06T10:10:44.550" v="921"/>
        <pc:sldMkLst>
          <pc:docMk/>
          <pc:sldMk cId="0" sldId="261"/>
        </pc:sldMkLst>
        <pc:spChg chg="mod ord">
          <ac:chgData name="Maëlys SAILLANT" userId="7b36b719-b8b9-429d-9a83-567ae6915595" providerId="ADAL" clId="{4046B946-8932-4B68-AC9D-580186E80376}" dt="2025-08-06T09:30:28.699" v="117" actId="1076"/>
          <ac:spMkLst>
            <pc:docMk/>
            <pc:sldMk cId="0" sldId="261"/>
            <ac:spMk id="11" creationId="{00000000-0000-0000-0000-000000000000}"/>
          </ac:spMkLst>
        </pc:spChg>
        <pc:spChg chg="add mod ord">
          <ac:chgData name="Maëlys SAILLANT" userId="7b36b719-b8b9-429d-9a83-567ae6915595" providerId="ADAL" clId="{4046B946-8932-4B68-AC9D-580186E80376}" dt="2025-08-06T09:30:23.780" v="116" actId="1076"/>
          <ac:spMkLst>
            <pc:docMk/>
            <pc:sldMk cId="0" sldId="261"/>
            <ac:spMk id="14" creationId="{371AE203-6859-8C54-F650-3AEF9CE8DB8A}"/>
          </ac:spMkLst>
        </pc:spChg>
        <pc:spChg chg="add mod ord">
          <ac:chgData name="Maëlys SAILLANT" userId="7b36b719-b8b9-429d-9a83-567ae6915595" providerId="ADAL" clId="{4046B946-8932-4B68-AC9D-580186E80376}" dt="2025-08-06T09:29:58.755" v="112" actId="1076"/>
          <ac:spMkLst>
            <pc:docMk/>
            <pc:sldMk cId="0" sldId="261"/>
            <ac:spMk id="15" creationId="{383E56C6-3403-4F96-F5F7-AB2D19A2458C}"/>
          </ac:spMkLst>
        </pc:spChg>
        <pc:spChg chg="add mod">
          <ac:chgData name="Maëlys SAILLANT" userId="7b36b719-b8b9-429d-9a83-567ae6915595" providerId="ADAL" clId="{4046B946-8932-4B68-AC9D-580186E80376}" dt="2025-08-06T09:37:48.087" v="226" actId="20577"/>
          <ac:spMkLst>
            <pc:docMk/>
            <pc:sldMk cId="0" sldId="261"/>
            <ac:spMk id="16" creationId="{D3C74570-404A-D1B8-DD7B-BCE7BB1B3120}"/>
          </ac:spMkLst>
        </pc:spChg>
        <pc:spChg chg="mod ord">
          <ac:chgData name="Maëlys SAILLANT" userId="7b36b719-b8b9-429d-9a83-567ae6915595" providerId="ADAL" clId="{4046B946-8932-4B68-AC9D-580186E80376}" dt="2025-08-06T10:02:24.957" v="686" actId="700"/>
          <ac:spMkLst>
            <pc:docMk/>
            <pc:sldMk cId="0" sldId="261"/>
            <ac:spMk id="17" creationId="{0199BC3E-8A73-141B-FFC7-3955D0AADEAA}"/>
          </ac:spMkLst>
        </pc:spChg>
        <pc:spChg chg="mod">
          <ac:chgData name="Maëlys SAILLANT" userId="7b36b719-b8b9-429d-9a83-567ae6915595" providerId="ADAL" clId="{4046B946-8932-4B68-AC9D-580186E80376}" dt="2025-08-06T10:10:44.550" v="921"/>
          <ac:spMkLst>
            <pc:docMk/>
            <pc:sldMk cId="0" sldId="261"/>
            <ac:spMk id="19" creationId="{67B53671-F0EF-3EB0-C535-6B7A930F90C7}"/>
          </ac:spMkLst>
        </pc:spChg>
        <pc:spChg chg="mod">
          <ac:chgData name="Maëlys SAILLANT" userId="7b36b719-b8b9-429d-9a83-567ae6915595" providerId="ADAL" clId="{4046B946-8932-4B68-AC9D-580186E80376}" dt="2025-08-06T10:10:44.550" v="921"/>
          <ac:spMkLst>
            <pc:docMk/>
            <pc:sldMk cId="0" sldId="261"/>
            <ac:spMk id="20" creationId="{93745ACC-0860-3570-864A-40FD99C54AD4}"/>
          </ac:spMkLst>
        </pc:spChg>
        <pc:grpChg chg="add mod">
          <ac:chgData name="Maëlys SAILLANT" userId="7b36b719-b8b9-429d-9a83-567ae6915595" providerId="ADAL" clId="{4046B946-8932-4B68-AC9D-580186E80376}" dt="2025-08-06T10:10:44.550" v="921"/>
          <ac:grpSpMkLst>
            <pc:docMk/>
            <pc:sldMk cId="0" sldId="261"/>
            <ac:grpSpMk id="18" creationId="{D45ACC49-E65B-5242-9AA9-B684F9570120}"/>
          </ac:grpSpMkLst>
        </pc:grpChg>
      </pc:sldChg>
      <pc:sldChg chg="addSp modSp mod modClrScheme chgLayout">
        <pc:chgData name="Maëlys SAILLANT" userId="7b36b719-b8b9-429d-9a83-567ae6915595" providerId="ADAL" clId="{4046B946-8932-4B68-AC9D-580186E80376}" dt="2025-08-08T13:22:45.154" v="1178" actId="167"/>
        <pc:sldMkLst>
          <pc:docMk/>
          <pc:sldMk cId="0" sldId="262"/>
        </pc:sldMkLst>
        <pc:spChg chg="mod">
          <ac:chgData name="Maëlys SAILLANT" userId="7b36b719-b8b9-429d-9a83-567ae6915595" providerId="ADAL" clId="{4046B946-8932-4B68-AC9D-580186E80376}" dt="2025-08-06T10:10:15.450" v="913" actId="1035"/>
          <ac:spMkLst>
            <pc:docMk/>
            <pc:sldMk cId="0" sldId="262"/>
            <ac:spMk id="3" creationId="{00000000-0000-0000-0000-000000000000}"/>
          </ac:spMkLst>
        </pc:spChg>
        <pc:spChg chg="mod">
          <ac:chgData name="Maëlys SAILLANT" userId="7b36b719-b8b9-429d-9a83-567ae6915595" providerId="ADAL" clId="{4046B946-8932-4B68-AC9D-580186E80376}" dt="2025-08-06T10:09:50.887" v="904" actId="29295"/>
          <ac:spMkLst>
            <pc:docMk/>
            <pc:sldMk cId="0" sldId="262"/>
            <ac:spMk id="4" creationId="{00000000-0000-0000-0000-000000000000}"/>
          </ac:spMkLst>
        </pc:spChg>
        <pc:spChg chg="mod">
          <ac:chgData name="Maëlys SAILLANT" userId="7b36b719-b8b9-429d-9a83-567ae6915595" providerId="ADAL" clId="{4046B946-8932-4B68-AC9D-580186E80376}" dt="2025-08-08T13:22:16.435" v="1169" actId="14100"/>
          <ac:spMkLst>
            <pc:docMk/>
            <pc:sldMk cId="0" sldId="262"/>
            <ac:spMk id="11" creationId="{00000000-0000-0000-0000-000000000000}"/>
          </ac:spMkLst>
        </pc:spChg>
        <pc:spChg chg="mod">
          <ac:chgData name="Maëlys SAILLANT" userId="7b36b719-b8b9-429d-9a83-567ae6915595" providerId="ADAL" clId="{4046B946-8932-4B68-AC9D-580186E80376}" dt="2025-08-08T13:22:30.470" v="1174" actId="14100"/>
          <ac:spMkLst>
            <pc:docMk/>
            <pc:sldMk cId="0" sldId="262"/>
            <ac:spMk id="12" creationId="{00000000-0000-0000-0000-000000000000}"/>
          </ac:spMkLst>
        </pc:spChg>
        <pc:spChg chg="add mod ord">
          <ac:chgData name="Maëlys SAILLANT" userId="7b36b719-b8b9-429d-9a83-567ae6915595" providerId="ADAL" clId="{4046B946-8932-4B68-AC9D-580186E80376}" dt="2025-08-08T13:22:20.581" v="1170" actId="14100"/>
          <ac:spMkLst>
            <pc:docMk/>
            <pc:sldMk cId="0" sldId="262"/>
            <ac:spMk id="14" creationId="{9516B3E1-FC7D-F4CC-44CF-5A806528580C}"/>
          </ac:spMkLst>
        </pc:spChg>
        <pc:spChg chg="add mod">
          <ac:chgData name="Maëlys SAILLANT" userId="7b36b719-b8b9-429d-9a83-567ae6915595" providerId="ADAL" clId="{4046B946-8932-4B68-AC9D-580186E80376}" dt="2025-08-08T13:22:26.548" v="1172" actId="1076"/>
          <ac:spMkLst>
            <pc:docMk/>
            <pc:sldMk cId="0" sldId="262"/>
            <ac:spMk id="15" creationId="{131205F6-9CB5-D15C-4337-9DF0FB94DB9E}"/>
          </ac:spMkLst>
        </pc:spChg>
        <pc:spChg chg="mod ord">
          <ac:chgData name="Maëlys SAILLANT" userId="7b36b719-b8b9-429d-9a83-567ae6915595" providerId="ADAL" clId="{4046B946-8932-4B68-AC9D-580186E80376}" dt="2025-08-06T10:02:28.038" v="687" actId="700"/>
          <ac:spMkLst>
            <pc:docMk/>
            <pc:sldMk cId="0" sldId="262"/>
            <ac:spMk id="16" creationId="{3B698EF6-475D-A2B1-7D27-1D1E3DC58752}"/>
          </ac:spMkLst>
        </pc:spChg>
        <pc:spChg chg="add mod ord">
          <ac:chgData name="Maëlys SAILLANT" userId="7b36b719-b8b9-429d-9a83-567ae6915595" providerId="ADAL" clId="{4046B946-8932-4B68-AC9D-580186E80376}" dt="2025-08-08T13:22:45.154" v="1178" actId="167"/>
          <ac:spMkLst>
            <pc:docMk/>
            <pc:sldMk cId="0" sldId="262"/>
            <ac:spMk id="17" creationId="{F696A618-CC49-E6AA-5EF2-8238BF818DE7}"/>
          </ac:spMkLst>
        </pc:spChg>
        <pc:grpChg chg="mod">
          <ac:chgData name="Maëlys SAILLANT" userId="7b36b719-b8b9-429d-9a83-567ae6915595" providerId="ADAL" clId="{4046B946-8932-4B68-AC9D-580186E80376}" dt="2025-08-06T10:10:12.182" v="909" actId="1036"/>
          <ac:grpSpMkLst>
            <pc:docMk/>
            <pc:sldMk cId="0" sldId="262"/>
            <ac:grpSpMk id="2" creationId="{00000000-0000-0000-0000-000000000000}"/>
          </ac:grpSpMkLst>
        </pc:grpChg>
      </pc:sldChg>
      <pc:sldChg chg="addSp delSp modSp mod modClrScheme chgLayout">
        <pc:chgData name="Maëlys SAILLANT" userId="7b36b719-b8b9-429d-9a83-567ae6915595" providerId="ADAL" clId="{4046B946-8932-4B68-AC9D-580186E80376}" dt="2025-08-08T13:23:37.297" v="1221" actId="14100"/>
        <pc:sldMkLst>
          <pc:docMk/>
          <pc:sldMk cId="0" sldId="263"/>
        </pc:sldMkLst>
        <pc:spChg chg="mod ord">
          <ac:chgData name="Maëlys SAILLANT" userId="7b36b719-b8b9-429d-9a83-567ae6915595" providerId="ADAL" clId="{4046B946-8932-4B68-AC9D-580186E80376}" dt="2025-08-08T13:23:37.297" v="1221" actId="14100"/>
          <ac:spMkLst>
            <pc:docMk/>
            <pc:sldMk cId="0" sldId="263"/>
            <ac:spMk id="10" creationId="{00000000-0000-0000-0000-000000000000}"/>
          </ac:spMkLst>
        </pc:spChg>
        <pc:spChg chg="add mod ord">
          <ac:chgData name="Maëlys SAILLANT" userId="7b36b719-b8b9-429d-9a83-567ae6915595" providerId="ADAL" clId="{4046B946-8932-4B68-AC9D-580186E80376}" dt="2025-08-08T13:23:33.970" v="1220" actId="14100"/>
          <ac:spMkLst>
            <pc:docMk/>
            <pc:sldMk cId="0" sldId="263"/>
            <ac:spMk id="15" creationId="{A51634F4-27FC-62DC-F408-0899B54922C3}"/>
          </ac:spMkLst>
        </pc:spChg>
        <pc:spChg chg="add mod ord">
          <ac:chgData name="Maëlys SAILLANT" userId="7b36b719-b8b9-429d-9a83-567ae6915595" providerId="ADAL" clId="{4046B946-8932-4B68-AC9D-580186E80376}" dt="2025-08-06T09:29:05.702" v="94" actId="167"/>
          <ac:spMkLst>
            <pc:docMk/>
            <pc:sldMk cId="0" sldId="263"/>
            <ac:spMk id="16" creationId="{BDA4BE03-5EEE-8798-780F-70B3779808A9}"/>
          </ac:spMkLst>
        </pc:spChg>
        <pc:spChg chg="add mod">
          <ac:chgData name="Maëlys SAILLANT" userId="7b36b719-b8b9-429d-9a83-567ae6915595" providerId="ADAL" clId="{4046B946-8932-4B68-AC9D-580186E80376}" dt="2025-08-06T09:38:23.867" v="280" actId="1076"/>
          <ac:spMkLst>
            <pc:docMk/>
            <pc:sldMk cId="0" sldId="263"/>
            <ac:spMk id="17" creationId="{9AA61A92-72D9-617B-D3E5-D8B14A27EAF9}"/>
          </ac:spMkLst>
        </pc:spChg>
        <pc:spChg chg="mod ord">
          <ac:chgData name="Maëlys SAILLANT" userId="7b36b719-b8b9-429d-9a83-567ae6915595" providerId="ADAL" clId="{4046B946-8932-4B68-AC9D-580186E80376}" dt="2025-08-06T10:02:31.024" v="688" actId="700"/>
          <ac:spMkLst>
            <pc:docMk/>
            <pc:sldMk cId="0" sldId="263"/>
            <ac:spMk id="18" creationId="{C5B76CB9-63B8-3B4F-08D3-19EA3828DFB9}"/>
          </ac:spMkLst>
        </pc:spChg>
        <pc:spChg chg="mod">
          <ac:chgData name="Maëlys SAILLANT" userId="7b36b719-b8b9-429d-9a83-567ae6915595" providerId="ADAL" clId="{4046B946-8932-4B68-AC9D-580186E80376}" dt="2025-08-06T10:10:39.146" v="919"/>
          <ac:spMkLst>
            <pc:docMk/>
            <pc:sldMk cId="0" sldId="263"/>
            <ac:spMk id="20" creationId="{953B93E7-C316-5C7A-BFDD-464C45D41669}"/>
          </ac:spMkLst>
        </pc:spChg>
        <pc:spChg chg="mod">
          <ac:chgData name="Maëlys SAILLANT" userId="7b36b719-b8b9-429d-9a83-567ae6915595" providerId="ADAL" clId="{4046B946-8932-4B68-AC9D-580186E80376}" dt="2025-08-06T10:10:39.146" v="919"/>
          <ac:spMkLst>
            <pc:docMk/>
            <pc:sldMk cId="0" sldId="263"/>
            <ac:spMk id="21" creationId="{3A7C60B5-9E0D-AE1E-8288-B49502FAE767}"/>
          </ac:spMkLst>
        </pc:spChg>
        <pc:grpChg chg="add mod">
          <ac:chgData name="Maëlys SAILLANT" userId="7b36b719-b8b9-429d-9a83-567ae6915595" providerId="ADAL" clId="{4046B946-8932-4B68-AC9D-580186E80376}" dt="2025-08-06T10:10:39.146" v="919"/>
          <ac:grpSpMkLst>
            <pc:docMk/>
            <pc:sldMk cId="0" sldId="263"/>
            <ac:grpSpMk id="19" creationId="{C90565A4-E27E-8BD3-3A72-182D5B64DE63}"/>
          </ac:grpSpMkLst>
        </pc:grpChg>
      </pc:sldChg>
      <pc:sldChg chg="addSp delSp modSp mod modClrScheme chgLayout">
        <pc:chgData name="Maëlys SAILLANT" userId="7b36b719-b8b9-429d-9a83-567ae6915595" providerId="ADAL" clId="{4046B946-8932-4B68-AC9D-580186E80376}" dt="2025-08-06T10:10:36.372" v="917"/>
        <pc:sldMkLst>
          <pc:docMk/>
          <pc:sldMk cId="0" sldId="264"/>
        </pc:sldMkLst>
        <pc:spChg chg="add mod ord">
          <ac:chgData name="Maëlys SAILLANT" userId="7b36b719-b8b9-429d-9a83-567ae6915595" providerId="ADAL" clId="{4046B946-8932-4B68-AC9D-580186E80376}" dt="2025-08-06T09:28:28.308" v="77" actId="14100"/>
          <ac:spMkLst>
            <pc:docMk/>
            <pc:sldMk cId="0" sldId="264"/>
            <ac:spMk id="13" creationId="{2B0BEFDF-6CE1-573A-2087-FCA25544E327}"/>
          </ac:spMkLst>
        </pc:spChg>
        <pc:spChg chg="add mod">
          <ac:chgData name="Maëlys SAILLANT" userId="7b36b719-b8b9-429d-9a83-567ae6915595" providerId="ADAL" clId="{4046B946-8932-4B68-AC9D-580186E80376}" dt="2025-08-06T09:38:39.017" v="310" actId="20577"/>
          <ac:spMkLst>
            <pc:docMk/>
            <pc:sldMk cId="0" sldId="264"/>
            <ac:spMk id="14" creationId="{865A06C8-F023-5628-6EC6-07D4A812C9D2}"/>
          </ac:spMkLst>
        </pc:spChg>
        <pc:spChg chg="mod ord">
          <ac:chgData name="Maëlys SAILLANT" userId="7b36b719-b8b9-429d-9a83-567ae6915595" providerId="ADAL" clId="{4046B946-8932-4B68-AC9D-580186E80376}" dt="2025-08-06T10:02:33.339" v="689" actId="700"/>
          <ac:spMkLst>
            <pc:docMk/>
            <pc:sldMk cId="0" sldId="264"/>
            <ac:spMk id="15" creationId="{11668225-F607-DEC9-402D-D2AC002D7761}"/>
          </ac:spMkLst>
        </pc:spChg>
        <pc:spChg chg="mod">
          <ac:chgData name="Maëlys SAILLANT" userId="7b36b719-b8b9-429d-9a83-567ae6915595" providerId="ADAL" clId="{4046B946-8932-4B68-AC9D-580186E80376}" dt="2025-08-06T10:10:36.372" v="917"/>
          <ac:spMkLst>
            <pc:docMk/>
            <pc:sldMk cId="0" sldId="264"/>
            <ac:spMk id="17" creationId="{C3D3B3F5-25EC-8C00-9685-908922D8425F}"/>
          </ac:spMkLst>
        </pc:spChg>
        <pc:spChg chg="mod">
          <ac:chgData name="Maëlys SAILLANT" userId="7b36b719-b8b9-429d-9a83-567ae6915595" providerId="ADAL" clId="{4046B946-8932-4B68-AC9D-580186E80376}" dt="2025-08-06T10:10:36.372" v="917"/>
          <ac:spMkLst>
            <pc:docMk/>
            <pc:sldMk cId="0" sldId="264"/>
            <ac:spMk id="18" creationId="{5F858DF7-C585-55F1-E6FF-30F7EFDB76A3}"/>
          </ac:spMkLst>
        </pc:spChg>
        <pc:grpChg chg="add mod">
          <ac:chgData name="Maëlys SAILLANT" userId="7b36b719-b8b9-429d-9a83-567ae6915595" providerId="ADAL" clId="{4046B946-8932-4B68-AC9D-580186E80376}" dt="2025-08-06T10:10:36.372" v="917"/>
          <ac:grpSpMkLst>
            <pc:docMk/>
            <pc:sldMk cId="0" sldId="264"/>
            <ac:grpSpMk id="16" creationId="{A6B7E6CA-4EDE-27AE-B728-FA5843A580C8}"/>
          </ac:grpSpMkLst>
        </pc:grpChg>
      </pc:sldChg>
      <pc:sldChg chg="addSp delSp modSp mod modClrScheme chgLayout">
        <pc:chgData name="Maëlys SAILLANT" userId="7b36b719-b8b9-429d-9a83-567ae6915595" providerId="ADAL" clId="{4046B946-8932-4B68-AC9D-580186E80376}" dt="2025-08-08T13:24:39.654" v="1245" actId="167"/>
        <pc:sldMkLst>
          <pc:docMk/>
          <pc:sldMk cId="0" sldId="265"/>
        </pc:sldMkLst>
        <pc:spChg chg="add mod ord">
          <ac:chgData name="Maëlys SAILLANT" userId="7b36b719-b8b9-429d-9a83-567ae6915595" providerId="ADAL" clId="{4046B946-8932-4B68-AC9D-580186E80376}" dt="2025-08-08T13:24:39.654" v="1245" actId="167"/>
          <ac:spMkLst>
            <pc:docMk/>
            <pc:sldMk cId="0" sldId="265"/>
            <ac:spMk id="2" creationId="{93F231E4-F8C0-E1A9-353C-C8AB96C61876}"/>
          </ac:spMkLst>
        </pc:spChg>
        <pc:spChg chg="mod">
          <ac:chgData name="Maëlys SAILLANT" userId="7b36b719-b8b9-429d-9a83-567ae6915595" providerId="ADAL" clId="{4046B946-8932-4B68-AC9D-580186E80376}" dt="2025-08-08T13:24:32.837" v="1243" actId="1076"/>
          <ac:spMkLst>
            <pc:docMk/>
            <pc:sldMk cId="0" sldId="265"/>
            <ac:spMk id="11" creationId="{00000000-0000-0000-0000-000000000000}"/>
          </ac:spMkLst>
        </pc:spChg>
        <pc:spChg chg="mod">
          <ac:chgData name="Maëlys SAILLANT" userId="7b36b719-b8b9-429d-9a83-567ae6915595" providerId="ADAL" clId="{4046B946-8932-4B68-AC9D-580186E80376}" dt="2025-08-08T13:24:15.408" v="1236" actId="1076"/>
          <ac:spMkLst>
            <pc:docMk/>
            <pc:sldMk cId="0" sldId="265"/>
            <ac:spMk id="12" creationId="{00000000-0000-0000-0000-000000000000}"/>
          </ac:spMkLst>
        </pc:spChg>
        <pc:spChg chg="add mod ord">
          <ac:chgData name="Maëlys SAILLANT" userId="7b36b719-b8b9-429d-9a83-567ae6915595" providerId="ADAL" clId="{4046B946-8932-4B68-AC9D-580186E80376}" dt="2025-08-08T13:24:30.298" v="1242" actId="14100"/>
          <ac:spMkLst>
            <pc:docMk/>
            <pc:sldMk cId="0" sldId="265"/>
            <ac:spMk id="14" creationId="{AA0030F1-F7F8-526D-18CF-314CF91A0AB5}"/>
          </ac:spMkLst>
        </pc:spChg>
        <pc:spChg chg="add mod">
          <ac:chgData name="Maëlys SAILLANT" userId="7b36b719-b8b9-429d-9a83-567ae6915595" providerId="ADAL" clId="{4046B946-8932-4B68-AC9D-580186E80376}" dt="2025-08-06T09:38:52.508" v="326" actId="20577"/>
          <ac:spMkLst>
            <pc:docMk/>
            <pc:sldMk cId="0" sldId="265"/>
            <ac:spMk id="15" creationId="{CE9E9F48-F086-22DA-C4DB-A3AC2595BB32}"/>
          </ac:spMkLst>
        </pc:spChg>
        <pc:spChg chg="mod ord">
          <ac:chgData name="Maëlys SAILLANT" userId="7b36b719-b8b9-429d-9a83-567ae6915595" providerId="ADAL" clId="{4046B946-8932-4B68-AC9D-580186E80376}" dt="2025-08-06T10:02:36.213" v="690" actId="700"/>
          <ac:spMkLst>
            <pc:docMk/>
            <pc:sldMk cId="0" sldId="265"/>
            <ac:spMk id="16" creationId="{AE23EA5C-60DC-8D07-1DF4-B7D009F21B7F}"/>
          </ac:spMkLst>
        </pc:spChg>
        <pc:spChg chg="mod">
          <ac:chgData name="Maëlys SAILLANT" userId="7b36b719-b8b9-429d-9a83-567ae6915595" providerId="ADAL" clId="{4046B946-8932-4B68-AC9D-580186E80376}" dt="2025-08-06T10:11:05.642" v="931"/>
          <ac:spMkLst>
            <pc:docMk/>
            <pc:sldMk cId="0" sldId="265"/>
            <ac:spMk id="18" creationId="{E79AA847-9008-BC6E-3149-F0DD27493E98}"/>
          </ac:spMkLst>
        </pc:spChg>
        <pc:spChg chg="mod">
          <ac:chgData name="Maëlys SAILLANT" userId="7b36b719-b8b9-429d-9a83-567ae6915595" providerId="ADAL" clId="{4046B946-8932-4B68-AC9D-580186E80376}" dt="2025-08-06T10:11:05.642" v="931"/>
          <ac:spMkLst>
            <pc:docMk/>
            <pc:sldMk cId="0" sldId="265"/>
            <ac:spMk id="19" creationId="{FA1E8750-94F1-08C9-E8A4-4DA54E89E686}"/>
          </ac:spMkLst>
        </pc:spChg>
        <pc:grpChg chg="add mod">
          <ac:chgData name="Maëlys SAILLANT" userId="7b36b719-b8b9-429d-9a83-567ae6915595" providerId="ADAL" clId="{4046B946-8932-4B68-AC9D-580186E80376}" dt="2025-08-06T10:11:05.642" v="931"/>
          <ac:grpSpMkLst>
            <pc:docMk/>
            <pc:sldMk cId="0" sldId="265"/>
            <ac:grpSpMk id="17" creationId="{CD52C712-7CD8-6BB8-384B-982DFFE34819}"/>
          </ac:grpSpMkLst>
        </pc:grpChg>
      </pc:sldChg>
      <pc:sldChg chg="addSp delSp modSp mod modClrScheme chgLayout">
        <pc:chgData name="Maëlys SAILLANT" userId="7b36b719-b8b9-429d-9a83-567ae6915595" providerId="ADAL" clId="{4046B946-8932-4B68-AC9D-580186E80376}" dt="2025-08-08T13:25:23.580" v="1292" actId="167"/>
        <pc:sldMkLst>
          <pc:docMk/>
          <pc:sldMk cId="0" sldId="266"/>
        </pc:sldMkLst>
        <pc:spChg chg="add mod ord">
          <ac:chgData name="Maëlys SAILLANT" userId="7b36b719-b8b9-429d-9a83-567ae6915595" providerId="ADAL" clId="{4046B946-8932-4B68-AC9D-580186E80376}" dt="2025-08-08T13:25:23.580" v="1292" actId="167"/>
          <ac:spMkLst>
            <pc:docMk/>
            <pc:sldMk cId="0" sldId="266"/>
            <ac:spMk id="2" creationId="{8683B59B-D9BA-D99F-91B7-232D1EB73284}"/>
          </ac:spMkLst>
        </pc:spChg>
        <pc:spChg chg="mod">
          <ac:chgData name="Maëlys SAILLANT" userId="7b36b719-b8b9-429d-9a83-567ae6915595" providerId="ADAL" clId="{4046B946-8932-4B68-AC9D-580186E80376}" dt="2025-08-08T13:25:12.708" v="1288" actId="1076"/>
          <ac:spMkLst>
            <pc:docMk/>
            <pc:sldMk cId="0" sldId="266"/>
            <ac:spMk id="11" creationId="{00000000-0000-0000-0000-000000000000}"/>
          </ac:spMkLst>
        </pc:spChg>
        <pc:spChg chg="mod">
          <ac:chgData name="Maëlys SAILLANT" userId="7b36b719-b8b9-429d-9a83-567ae6915595" providerId="ADAL" clId="{4046B946-8932-4B68-AC9D-580186E80376}" dt="2025-08-08T13:25:19.046" v="1291" actId="1076"/>
          <ac:spMkLst>
            <pc:docMk/>
            <pc:sldMk cId="0" sldId="266"/>
            <ac:spMk id="12" creationId="{00000000-0000-0000-0000-000000000000}"/>
          </ac:spMkLst>
        </pc:spChg>
        <pc:spChg chg="add mod ord">
          <ac:chgData name="Maëlys SAILLANT" userId="7b36b719-b8b9-429d-9a83-567ae6915595" providerId="ADAL" clId="{4046B946-8932-4B68-AC9D-580186E80376}" dt="2025-08-06T09:16:09.923" v="69" actId="167"/>
          <ac:spMkLst>
            <pc:docMk/>
            <pc:sldMk cId="0" sldId="266"/>
            <ac:spMk id="15" creationId="{9A12932A-20D1-FE2F-1833-A31D49EDCF69}"/>
          </ac:spMkLst>
        </pc:spChg>
        <pc:spChg chg="add mod">
          <ac:chgData name="Maëlys SAILLANT" userId="7b36b719-b8b9-429d-9a83-567ae6915595" providerId="ADAL" clId="{4046B946-8932-4B68-AC9D-580186E80376}" dt="2025-08-06T09:39:11.950" v="356" actId="1076"/>
          <ac:spMkLst>
            <pc:docMk/>
            <pc:sldMk cId="0" sldId="266"/>
            <ac:spMk id="16" creationId="{ADBFE729-3294-34EE-9C97-3203A5E09810}"/>
          </ac:spMkLst>
        </pc:spChg>
        <pc:spChg chg="mod ord">
          <ac:chgData name="Maëlys SAILLANT" userId="7b36b719-b8b9-429d-9a83-567ae6915595" providerId="ADAL" clId="{4046B946-8932-4B68-AC9D-580186E80376}" dt="2025-08-06T10:02:38.903" v="691" actId="700"/>
          <ac:spMkLst>
            <pc:docMk/>
            <pc:sldMk cId="0" sldId="266"/>
            <ac:spMk id="17" creationId="{5595A372-F347-BD09-AA17-10344D18E59F}"/>
          </ac:spMkLst>
        </pc:spChg>
        <pc:spChg chg="mod">
          <ac:chgData name="Maëlys SAILLANT" userId="7b36b719-b8b9-429d-9a83-567ae6915595" providerId="ADAL" clId="{4046B946-8932-4B68-AC9D-580186E80376}" dt="2025-08-06T10:10:33.193" v="915"/>
          <ac:spMkLst>
            <pc:docMk/>
            <pc:sldMk cId="0" sldId="266"/>
            <ac:spMk id="19" creationId="{E4E1F18C-B92B-AC10-19CE-86F9DEA232D3}"/>
          </ac:spMkLst>
        </pc:spChg>
        <pc:spChg chg="mod">
          <ac:chgData name="Maëlys SAILLANT" userId="7b36b719-b8b9-429d-9a83-567ae6915595" providerId="ADAL" clId="{4046B946-8932-4B68-AC9D-580186E80376}" dt="2025-08-06T10:10:33.193" v="915"/>
          <ac:spMkLst>
            <pc:docMk/>
            <pc:sldMk cId="0" sldId="266"/>
            <ac:spMk id="20" creationId="{8291F3A3-7EC7-52CA-3564-2B42081CD1AA}"/>
          </ac:spMkLst>
        </pc:spChg>
        <pc:grpChg chg="add mod">
          <ac:chgData name="Maëlys SAILLANT" userId="7b36b719-b8b9-429d-9a83-567ae6915595" providerId="ADAL" clId="{4046B946-8932-4B68-AC9D-580186E80376}" dt="2025-08-06T10:10:33.193" v="915"/>
          <ac:grpSpMkLst>
            <pc:docMk/>
            <pc:sldMk cId="0" sldId="266"/>
            <ac:grpSpMk id="18" creationId="{EB466CDC-C4A7-2261-7D42-95391EC63AB3}"/>
          </ac:grpSpMkLst>
        </pc:grpChg>
      </pc:sldChg>
      <pc:sldChg chg="addSp delSp modSp mod modClrScheme chgLayout">
        <pc:chgData name="Maëlys SAILLANT" userId="7b36b719-b8b9-429d-9a83-567ae6915595" providerId="ADAL" clId="{4046B946-8932-4B68-AC9D-580186E80376}" dt="2025-08-08T13:26:20.784" v="1342" actId="167"/>
        <pc:sldMkLst>
          <pc:docMk/>
          <pc:sldMk cId="0" sldId="267"/>
        </pc:sldMkLst>
        <pc:spChg chg="add mod ord">
          <ac:chgData name="Maëlys SAILLANT" userId="7b36b719-b8b9-429d-9a83-567ae6915595" providerId="ADAL" clId="{4046B946-8932-4B68-AC9D-580186E80376}" dt="2025-08-08T13:26:20.784" v="1342" actId="167"/>
          <ac:spMkLst>
            <pc:docMk/>
            <pc:sldMk cId="0" sldId="267"/>
            <ac:spMk id="2" creationId="{766B8817-56A8-BF9B-5C7F-6709BB720F09}"/>
          </ac:spMkLst>
        </pc:spChg>
        <pc:spChg chg="mod ord">
          <ac:chgData name="Maëlys SAILLANT" userId="7b36b719-b8b9-429d-9a83-567ae6915595" providerId="ADAL" clId="{4046B946-8932-4B68-AC9D-580186E80376}" dt="2025-08-08T13:26:18.101" v="1341" actId="171"/>
          <ac:spMkLst>
            <pc:docMk/>
            <pc:sldMk cId="0" sldId="267"/>
            <ac:spMk id="11" creationId="{00000000-0000-0000-0000-000000000000}"/>
          </ac:spMkLst>
        </pc:spChg>
        <pc:spChg chg="mod">
          <ac:chgData name="Maëlys SAILLANT" userId="7b36b719-b8b9-429d-9a83-567ae6915595" providerId="ADAL" clId="{4046B946-8932-4B68-AC9D-580186E80376}" dt="2025-08-08T13:25:45.278" v="1332" actId="1076"/>
          <ac:spMkLst>
            <pc:docMk/>
            <pc:sldMk cId="0" sldId="267"/>
            <ac:spMk id="12" creationId="{00000000-0000-0000-0000-000000000000}"/>
          </ac:spMkLst>
        </pc:spChg>
        <pc:spChg chg="add mod ord">
          <ac:chgData name="Maëlys SAILLANT" userId="7b36b719-b8b9-429d-9a83-567ae6915595" providerId="ADAL" clId="{4046B946-8932-4B68-AC9D-580186E80376}" dt="2025-08-06T09:15:54.206" v="64" actId="167"/>
          <ac:spMkLst>
            <pc:docMk/>
            <pc:sldMk cId="0" sldId="267"/>
            <ac:spMk id="14" creationId="{9F42F1AB-A6A7-D971-C533-A6A425B908D2}"/>
          </ac:spMkLst>
        </pc:spChg>
        <pc:spChg chg="add mod ord">
          <ac:chgData name="Maëlys SAILLANT" userId="7b36b719-b8b9-429d-9a83-567ae6915595" providerId="ADAL" clId="{4046B946-8932-4B68-AC9D-580186E80376}" dt="2025-08-08T13:26:00.960" v="1335" actId="14100"/>
          <ac:spMkLst>
            <pc:docMk/>
            <pc:sldMk cId="0" sldId="267"/>
            <ac:spMk id="15" creationId="{249666B2-F18B-8CD2-0C2A-44740C8852FC}"/>
          </ac:spMkLst>
        </pc:spChg>
        <pc:spChg chg="add mod">
          <ac:chgData name="Maëlys SAILLANT" userId="7b36b719-b8b9-429d-9a83-567ae6915595" providerId="ADAL" clId="{4046B946-8932-4B68-AC9D-580186E80376}" dt="2025-08-06T09:40:16.684" v="438" actId="1076"/>
          <ac:spMkLst>
            <pc:docMk/>
            <pc:sldMk cId="0" sldId="267"/>
            <ac:spMk id="16" creationId="{5672EA4E-10BF-15E9-27F6-080183037430}"/>
          </ac:spMkLst>
        </pc:spChg>
        <pc:spChg chg="mod ord">
          <ac:chgData name="Maëlys SAILLANT" userId="7b36b719-b8b9-429d-9a83-567ae6915595" providerId="ADAL" clId="{4046B946-8932-4B68-AC9D-580186E80376}" dt="2025-08-06T10:02:42.162" v="692" actId="700"/>
          <ac:spMkLst>
            <pc:docMk/>
            <pc:sldMk cId="0" sldId="267"/>
            <ac:spMk id="17" creationId="{93740B1A-AA07-ACC7-85F9-4F35D3B75534}"/>
          </ac:spMkLst>
        </pc:spChg>
        <pc:spChg chg="mod">
          <ac:chgData name="Maëlys SAILLANT" userId="7b36b719-b8b9-429d-9a83-567ae6915595" providerId="ADAL" clId="{4046B946-8932-4B68-AC9D-580186E80376}" dt="2025-08-06T10:11:09.817" v="933"/>
          <ac:spMkLst>
            <pc:docMk/>
            <pc:sldMk cId="0" sldId="267"/>
            <ac:spMk id="19" creationId="{F0EA58DD-8FE3-49C5-1000-C022D451A60F}"/>
          </ac:spMkLst>
        </pc:spChg>
        <pc:spChg chg="mod">
          <ac:chgData name="Maëlys SAILLANT" userId="7b36b719-b8b9-429d-9a83-567ae6915595" providerId="ADAL" clId="{4046B946-8932-4B68-AC9D-580186E80376}" dt="2025-08-06T10:11:09.817" v="933"/>
          <ac:spMkLst>
            <pc:docMk/>
            <pc:sldMk cId="0" sldId="267"/>
            <ac:spMk id="20" creationId="{2BB59999-5F18-F826-E3CC-B0B2E9497075}"/>
          </ac:spMkLst>
        </pc:spChg>
        <pc:grpChg chg="ord">
          <ac:chgData name="Maëlys SAILLANT" userId="7b36b719-b8b9-429d-9a83-567ae6915595" providerId="ADAL" clId="{4046B946-8932-4B68-AC9D-580186E80376}" dt="2025-08-06T09:15:45.358" v="63" actId="167"/>
          <ac:grpSpMkLst>
            <pc:docMk/>
            <pc:sldMk cId="0" sldId="267"/>
            <ac:grpSpMk id="10" creationId="{00000000-0000-0000-0000-000000000000}"/>
          </ac:grpSpMkLst>
        </pc:grpChg>
        <pc:grpChg chg="add mod">
          <ac:chgData name="Maëlys SAILLANT" userId="7b36b719-b8b9-429d-9a83-567ae6915595" providerId="ADAL" clId="{4046B946-8932-4B68-AC9D-580186E80376}" dt="2025-08-06T10:11:09.817" v="933"/>
          <ac:grpSpMkLst>
            <pc:docMk/>
            <pc:sldMk cId="0" sldId="267"/>
            <ac:grpSpMk id="18" creationId="{35055E80-1784-0264-2972-E1DC3A8A55B2}"/>
          </ac:grpSpMkLst>
        </pc:grpChg>
      </pc:sldChg>
      <pc:sldChg chg="addSp delSp modSp mod modClrScheme chgLayout">
        <pc:chgData name="Maëlys SAILLANT" userId="7b36b719-b8b9-429d-9a83-567ae6915595" providerId="ADAL" clId="{4046B946-8932-4B68-AC9D-580186E80376}" dt="2025-08-06T10:11:21.977" v="935"/>
        <pc:sldMkLst>
          <pc:docMk/>
          <pc:sldMk cId="0" sldId="268"/>
        </pc:sldMkLst>
        <pc:spChg chg="mod ord">
          <ac:chgData name="Maëlys SAILLANT" userId="7b36b719-b8b9-429d-9a83-567ae6915595" providerId="ADAL" clId="{4046B946-8932-4B68-AC9D-580186E80376}" dt="2025-08-06T10:02:44.969" v="693" actId="700"/>
          <ac:spMkLst>
            <pc:docMk/>
            <pc:sldMk cId="0" sldId="268"/>
            <ac:spMk id="10" creationId="{8B45E5F6-2C09-BBD6-B1B9-DE1815888895}"/>
          </ac:spMkLst>
        </pc:spChg>
        <pc:spChg chg="mod">
          <ac:chgData name="Maëlys SAILLANT" userId="7b36b719-b8b9-429d-9a83-567ae6915595" providerId="ADAL" clId="{4046B946-8932-4B68-AC9D-580186E80376}" dt="2025-08-06T10:11:21.977" v="935"/>
          <ac:spMkLst>
            <pc:docMk/>
            <pc:sldMk cId="0" sldId="268"/>
            <ac:spMk id="12" creationId="{3C20D3B7-5C7A-A56D-4331-A0AB39B457F5}"/>
          </ac:spMkLst>
        </pc:spChg>
        <pc:spChg chg="mod">
          <ac:chgData name="Maëlys SAILLANT" userId="7b36b719-b8b9-429d-9a83-567ae6915595" providerId="ADAL" clId="{4046B946-8932-4B68-AC9D-580186E80376}" dt="2025-08-06T10:11:21.977" v="935"/>
          <ac:spMkLst>
            <pc:docMk/>
            <pc:sldMk cId="0" sldId="268"/>
            <ac:spMk id="13" creationId="{502C5C86-8E05-832E-CF28-16D563558C58}"/>
          </ac:spMkLst>
        </pc:spChg>
        <pc:grpChg chg="add mod">
          <ac:chgData name="Maëlys SAILLANT" userId="7b36b719-b8b9-429d-9a83-567ae6915595" providerId="ADAL" clId="{4046B946-8932-4B68-AC9D-580186E80376}" dt="2025-08-06T10:11:21.977" v="935"/>
          <ac:grpSpMkLst>
            <pc:docMk/>
            <pc:sldMk cId="0" sldId="268"/>
            <ac:grpSpMk id="11" creationId="{6C62172C-0CA5-7B2E-E96F-854560C4B5BF}"/>
          </ac:grpSpMkLst>
        </pc:grpChg>
      </pc:sldChg>
      <pc:sldChg chg="addSp delSp modSp mod modClrScheme chgLayout">
        <pc:chgData name="Maëlys SAILLANT" userId="7b36b719-b8b9-429d-9a83-567ae6915595" providerId="ADAL" clId="{4046B946-8932-4B68-AC9D-580186E80376}" dt="2025-08-06T10:11:26.724" v="937"/>
        <pc:sldMkLst>
          <pc:docMk/>
          <pc:sldMk cId="0" sldId="269"/>
        </pc:sldMkLst>
        <pc:spChg chg="add mod ord">
          <ac:chgData name="Maëlys SAILLANT" userId="7b36b719-b8b9-429d-9a83-567ae6915595" providerId="ADAL" clId="{4046B946-8932-4B68-AC9D-580186E80376}" dt="2025-08-06T09:14:18.348" v="47" actId="1076"/>
          <ac:spMkLst>
            <pc:docMk/>
            <pc:sldMk cId="0" sldId="269"/>
            <ac:spMk id="14" creationId="{8A7D1DEF-F6D8-9CD5-583E-F57739F671AA}"/>
          </ac:spMkLst>
        </pc:spChg>
        <pc:spChg chg="add mod">
          <ac:chgData name="Maëlys SAILLANT" userId="7b36b719-b8b9-429d-9a83-567ae6915595" providerId="ADAL" clId="{4046B946-8932-4B68-AC9D-580186E80376}" dt="2025-08-06T09:41:00.148" v="470" actId="20577"/>
          <ac:spMkLst>
            <pc:docMk/>
            <pc:sldMk cId="0" sldId="269"/>
            <ac:spMk id="15" creationId="{97B8D83B-DEE7-2776-B75B-10CDA81FF942}"/>
          </ac:spMkLst>
        </pc:spChg>
        <pc:spChg chg="mod ord">
          <ac:chgData name="Maëlys SAILLANT" userId="7b36b719-b8b9-429d-9a83-567ae6915595" providerId="ADAL" clId="{4046B946-8932-4B68-AC9D-580186E80376}" dt="2025-08-06T10:02:47.193" v="694" actId="700"/>
          <ac:spMkLst>
            <pc:docMk/>
            <pc:sldMk cId="0" sldId="269"/>
            <ac:spMk id="16" creationId="{184543F3-71E4-EF6B-7288-4A6F87DC62CC}"/>
          </ac:spMkLst>
        </pc:spChg>
        <pc:spChg chg="mod">
          <ac:chgData name="Maëlys SAILLANT" userId="7b36b719-b8b9-429d-9a83-567ae6915595" providerId="ADAL" clId="{4046B946-8932-4B68-AC9D-580186E80376}" dt="2025-08-06T10:11:26.724" v="937"/>
          <ac:spMkLst>
            <pc:docMk/>
            <pc:sldMk cId="0" sldId="269"/>
            <ac:spMk id="18" creationId="{21982F61-83F4-6BF9-66E6-57E1A3B6483A}"/>
          </ac:spMkLst>
        </pc:spChg>
        <pc:spChg chg="mod">
          <ac:chgData name="Maëlys SAILLANT" userId="7b36b719-b8b9-429d-9a83-567ae6915595" providerId="ADAL" clId="{4046B946-8932-4B68-AC9D-580186E80376}" dt="2025-08-06T10:11:26.724" v="937"/>
          <ac:spMkLst>
            <pc:docMk/>
            <pc:sldMk cId="0" sldId="269"/>
            <ac:spMk id="19" creationId="{27838329-7553-9FBA-FBE3-635C2567AD2D}"/>
          </ac:spMkLst>
        </pc:spChg>
        <pc:grpChg chg="add mod">
          <ac:chgData name="Maëlys SAILLANT" userId="7b36b719-b8b9-429d-9a83-567ae6915595" providerId="ADAL" clId="{4046B946-8932-4B68-AC9D-580186E80376}" dt="2025-08-06T10:11:26.724" v="937"/>
          <ac:grpSpMkLst>
            <pc:docMk/>
            <pc:sldMk cId="0" sldId="269"/>
            <ac:grpSpMk id="17" creationId="{5E5B2C0B-7D01-C9FD-728E-FD8871B347A2}"/>
          </ac:grpSpMkLst>
        </pc:grpChg>
      </pc:sldChg>
      <pc:sldChg chg="addSp delSp modSp mod modClrScheme chgLayout">
        <pc:chgData name="Maëlys SAILLANT" userId="7b36b719-b8b9-429d-9a83-567ae6915595" providerId="ADAL" clId="{4046B946-8932-4B68-AC9D-580186E80376}" dt="2025-08-06T10:11:36.930" v="943"/>
        <pc:sldMkLst>
          <pc:docMk/>
          <pc:sldMk cId="0" sldId="270"/>
        </pc:sldMkLst>
        <pc:spChg chg="add mod ord">
          <ac:chgData name="Maëlys SAILLANT" userId="7b36b719-b8b9-429d-9a83-567ae6915595" providerId="ADAL" clId="{4046B946-8932-4B68-AC9D-580186E80376}" dt="2025-08-06T09:13:50.292" v="39" actId="14100"/>
          <ac:spMkLst>
            <pc:docMk/>
            <pc:sldMk cId="0" sldId="270"/>
            <ac:spMk id="14" creationId="{17DF7016-0FB7-2699-9865-02565F557430}"/>
          </ac:spMkLst>
        </pc:spChg>
        <pc:spChg chg="add mod ord">
          <ac:chgData name="Maëlys SAILLANT" userId="7b36b719-b8b9-429d-9a83-567ae6915595" providerId="ADAL" clId="{4046B946-8932-4B68-AC9D-580186E80376}" dt="2025-08-06T09:14:00.587" v="42" actId="14100"/>
          <ac:spMkLst>
            <pc:docMk/>
            <pc:sldMk cId="0" sldId="270"/>
            <ac:spMk id="15" creationId="{65501D59-1FB8-FCAC-C5BA-E5096EC7035D}"/>
          </ac:spMkLst>
        </pc:spChg>
        <pc:spChg chg="add mod">
          <ac:chgData name="Maëlys SAILLANT" userId="7b36b719-b8b9-429d-9a83-567ae6915595" providerId="ADAL" clId="{4046B946-8932-4B68-AC9D-580186E80376}" dt="2025-08-06T09:41:08.600" v="478" actId="20577"/>
          <ac:spMkLst>
            <pc:docMk/>
            <pc:sldMk cId="0" sldId="270"/>
            <ac:spMk id="16" creationId="{A010D84A-60AF-9256-78C5-1508C9219E46}"/>
          </ac:spMkLst>
        </pc:spChg>
        <pc:spChg chg="mod ord">
          <ac:chgData name="Maëlys SAILLANT" userId="7b36b719-b8b9-429d-9a83-567ae6915595" providerId="ADAL" clId="{4046B946-8932-4B68-AC9D-580186E80376}" dt="2025-08-06T10:02:49.810" v="695" actId="700"/>
          <ac:spMkLst>
            <pc:docMk/>
            <pc:sldMk cId="0" sldId="270"/>
            <ac:spMk id="17" creationId="{63698440-73F2-117E-8774-ECE05E4CB2C9}"/>
          </ac:spMkLst>
        </pc:spChg>
        <pc:spChg chg="mod">
          <ac:chgData name="Maëlys SAILLANT" userId="7b36b719-b8b9-429d-9a83-567ae6915595" providerId="ADAL" clId="{4046B946-8932-4B68-AC9D-580186E80376}" dt="2025-08-06T10:11:36.930" v="943"/>
          <ac:spMkLst>
            <pc:docMk/>
            <pc:sldMk cId="0" sldId="270"/>
            <ac:spMk id="19" creationId="{FC079D89-6A8D-3902-4385-CEC44857C344}"/>
          </ac:spMkLst>
        </pc:spChg>
        <pc:spChg chg="mod">
          <ac:chgData name="Maëlys SAILLANT" userId="7b36b719-b8b9-429d-9a83-567ae6915595" providerId="ADAL" clId="{4046B946-8932-4B68-AC9D-580186E80376}" dt="2025-08-06T10:11:36.930" v="943"/>
          <ac:spMkLst>
            <pc:docMk/>
            <pc:sldMk cId="0" sldId="270"/>
            <ac:spMk id="20" creationId="{E4C22E1C-5907-EC34-46B9-010E6198F27C}"/>
          </ac:spMkLst>
        </pc:spChg>
        <pc:grpChg chg="add mod">
          <ac:chgData name="Maëlys SAILLANT" userId="7b36b719-b8b9-429d-9a83-567ae6915595" providerId="ADAL" clId="{4046B946-8932-4B68-AC9D-580186E80376}" dt="2025-08-06T10:11:36.930" v="943"/>
          <ac:grpSpMkLst>
            <pc:docMk/>
            <pc:sldMk cId="0" sldId="270"/>
            <ac:grpSpMk id="18" creationId="{3B74F6EB-7470-1B26-02BF-5D6FFFD845C0}"/>
          </ac:grpSpMkLst>
        </pc:grpChg>
      </pc:sldChg>
      <pc:sldChg chg="addSp delSp modSp mod modClrScheme chgLayout">
        <pc:chgData name="Maëlys SAILLANT" userId="7b36b719-b8b9-429d-9a83-567ae6915595" providerId="ADAL" clId="{4046B946-8932-4B68-AC9D-580186E80376}" dt="2025-08-06T10:11:34.212" v="941"/>
        <pc:sldMkLst>
          <pc:docMk/>
          <pc:sldMk cId="0" sldId="271"/>
        </pc:sldMkLst>
        <pc:spChg chg="add mod ord">
          <ac:chgData name="Maëlys SAILLANT" userId="7b36b719-b8b9-429d-9a83-567ae6915595" providerId="ADAL" clId="{4046B946-8932-4B68-AC9D-580186E80376}" dt="2025-08-06T09:12:58.907" v="28" actId="167"/>
          <ac:spMkLst>
            <pc:docMk/>
            <pc:sldMk cId="0" sldId="271"/>
            <ac:spMk id="14" creationId="{1A057246-0809-E81A-61C1-B925479519AD}"/>
          </ac:spMkLst>
        </pc:spChg>
        <pc:spChg chg="add mod ord">
          <ac:chgData name="Maëlys SAILLANT" userId="7b36b719-b8b9-429d-9a83-567ae6915595" providerId="ADAL" clId="{4046B946-8932-4B68-AC9D-580186E80376}" dt="2025-08-06T09:13:02.490" v="30" actId="167"/>
          <ac:spMkLst>
            <pc:docMk/>
            <pc:sldMk cId="0" sldId="271"/>
            <ac:spMk id="15" creationId="{F5786EA4-431E-0ABE-4BD2-09C580F15D50}"/>
          </ac:spMkLst>
        </pc:spChg>
        <pc:spChg chg="add mod ord">
          <ac:chgData name="Maëlys SAILLANT" userId="7b36b719-b8b9-429d-9a83-567ae6915595" providerId="ADAL" clId="{4046B946-8932-4B68-AC9D-580186E80376}" dt="2025-08-06T09:13:12.824" v="32" actId="14100"/>
          <ac:spMkLst>
            <pc:docMk/>
            <pc:sldMk cId="0" sldId="271"/>
            <ac:spMk id="16" creationId="{C16C30E1-DA2B-0CB0-E4E1-CC890621E2CA}"/>
          </ac:spMkLst>
        </pc:spChg>
        <pc:spChg chg="add mod">
          <ac:chgData name="Maëlys SAILLANT" userId="7b36b719-b8b9-429d-9a83-567ae6915595" providerId="ADAL" clId="{4046B946-8932-4B68-AC9D-580186E80376}" dt="2025-08-06T09:40:31.112" v="441"/>
          <ac:spMkLst>
            <pc:docMk/>
            <pc:sldMk cId="0" sldId="271"/>
            <ac:spMk id="17" creationId="{B921B55D-CDEE-35C1-2812-B97BA8630630}"/>
          </ac:spMkLst>
        </pc:spChg>
        <pc:spChg chg="mod ord">
          <ac:chgData name="Maëlys SAILLANT" userId="7b36b719-b8b9-429d-9a83-567ae6915595" providerId="ADAL" clId="{4046B946-8932-4B68-AC9D-580186E80376}" dt="2025-08-06T10:02:52.547" v="696" actId="700"/>
          <ac:spMkLst>
            <pc:docMk/>
            <pc:sldMk cId="0" sldId="271"/>
            <ac:spMk id="18" creationId="{6CC1414F-C973-01FF-498D-E5BB6B82B780}"/>
          </ac:spMkLst>
        </pc:spChg>
        <pc:spChg chg="mod">
          <ac:chgData name="Maëlys SAILLANT" userId="7b36b719-b8b9-429d-9a83-567ae6915595" providerId="ADAL" clId="{4046B946-8932-4B68-AC9D-580186E80376}" dt="2025-08-06T10:11:34.212" v="941"/>
          <ac:spMkLst>
            <pc:docMk/>
            <pc:sldMk cId="0" sldId="271"/>
            <ac:spMk id="20" creationId="{495A568C-EF93-E723-BBDB-FF1CDB480EB1}"/>
          </ac:spMkLst>
        </pc:spChg>
        <pc:spChg chg="mod">
          <ac:chgData name="Maëlys SAILLANT" userId="7b36b719-b8b9-429d-9a83-567ae6915595" providerId="ADAL" clId="{4046B946-8932-4B68-AC9D-580186E80376}" dt="2025-08-06T10:11:34.212" v="941"/>
          <ac:spMkLst>
            <pc:docMk/>
            <pc:sldMk cId="0" sldId="271"/>
            <ac:spMk id="21" creationId="{4732906A-F462-18F6-C3EE-9829742A4C42}"/>
          </ac:spMkLst>
        </pc:spChg>
        <pc:grpChg chg="add mod">
          <ac:chgData name="Maëlys SAILLANT" userId="7b36b719-b8b9-429d-9a83-567ae6915595" providerId="ADAL" clId="{4046B946-8932-4B68-AC9D-580186E80376}" dt="2025-08-06T10:11:34.212" v="941"/>
          <ac:grpSpMkLst>
            <pc:docMk/>
            <pc:sldMk cId="0" sldId="271"/>
            <ac:grpSpMk id="19" creationId="{DE51D1EC-7D50-9D18-5667-4E567EBC1377}"/>
          </ac:grpSpMkLst>
        </pc:grpChg>
      </pc:sldChg>
      <pc:sldChg chg="addSp delSp modSp mod modClrScheme chgLayout">
        <pc:chgData name="Maëlys SAILLANT" userId="7b36b719-b8b9-429d-9a83-567ae6915595" providerId="ADAL" clId="{4046B946-8932-4B68-AC9D-580186E80376}" dt="2025-08-08T13:27:37.280" v="1407" actId="207"/>
        <pc:sldMkLst>
          <pc:docMk/>
          <pc:sldMk cId="0" sldId="272"/>
        </pc:sldMkLst>
        <pc:spChg chg="mod ord">
          <ac:chgData name="Maëlys SAILLANT" userId="7b36b719-b8b9-429d-9a83-567ae6915595" providerId="ADAL" clId="{4046B946-8932-4B68-AC9D-580186E80376}" dt="2025-08-08T13:27:05.199" v="1405" actId="1076"/>
          <ac:spMkLst>
            <pc:docMk/>
            <pc:sldMk cId="0" sldId="272"/>
            <ac:spMk id="10" creationId="{00000000-0000-0000-0000-000000000000}"/>
          </ac:spMkLst>
        </pc:spChg>
        <pc:spChg chg="mod">
          <ac:chgData name="Maëlys SAILLANT" userId="7b36b719-b8b9-429d-9a83-567ae6915595" providerId="ADAL" clId="{4046B946-8932-4B68-AC9D-580186E80376}" dt="2025-08-08T13:26:42.090" v="1360" actId="20577"/>
          <ac:spMkLst>
            <pc:docMk/>
            <pc:sldMk cId="0" sldId="272"/>
            <ac:spMk id="11" creationId="{00000000-0000-0000-0000-000000000000}"/>
          </ac:spMkLst>
        </pc:spChg>
        <pc:spChg chg="add mod ord">
          <ac:chgData name="Maëlys SAILLANT" userId="7b36b719-b8b9-429d-9a83-567ae6915595" providerId="ADAL" clId="{4046B946-8932-4B68-AC9D-580186E80376}" dt="2025-08-08T13:27:34.869" v="1406" actId="207"/>
          <ac:spMkLst>
            <pc:docMk/>
            <pc:sldMk cId="0" sldId="272"/>
            <ac:spMk id="12" creationId="{E6B8258A-7E9A-460F-33B4-80801F96DE2B}"/>
          </ac:spMkLst>
        </pc:spChg>
        <pc:spChg chg="add mod ord">
          <ac:chgData name="Maëlys SAILLANT" userId="7b36b719-b8b9-429d-9a83-567ae6915595" providerId="ADAL" clId="{4046B946-8932-4B68-AC9D-580186E80376}" dt="2025-08-08T13:27:37.280" v="1407" actId="207"/>
          <ac:spMkLst>
            <pc:docMk/>
            <pc:sldMk cId="0" sldId="272"/>
            <ac:spMk id="13" creationId="{B8811A72-8518-0349-19B0-09F7982F58E6}"/>
          </ac:spMkLst>
        </pc:spChg>
        <pc:spChg chg="add mod">
          <ac:chgData name="Maëlys SAILLANT" userId="7b36b719-b8b9-429d-9a83-567ae6915595" providerId="ADAL" clId="{4046B946-8932-4B68-AC9D-580186E80376}" dt="2025-08-06T09:41:44.833" v="505" actId="20577"/>
          <ac:spMkLst>
            <pc:docMk/>
            <pc:sldMk cId="0" sldId="272"/>
            <ac:spMk id="14" creationId="{BD0A6040-1321-43E2-0125-6A12A79BA63C}"/>
          </ac:spMkLst>
        </pc:spChg>
        <pc:spChg chg="mod ord">
          <ac:chgData name="Maëlys SAILLANT" userId="7b36b719-b8b9-429d-9a83-567ae6915595" providerId="ADAL" clId="{4046B946-8932-4B68-AC9D-580186E80376}" dt="2025-08-06T10:02:55.100" v="697" actId="700"/>
          <ac:spMkLst>
            <pc:docMk/>
            <pc:sldMk cId="0" sldId="272"/>
            <ac:spMk id="15" creationId="{4CFB1650-822D-C855-FC18-880FCDCBBB92}"/>
          </ac:spMkLst>
        </pc:spChg>
        <pc:spChg chg="mod">
          <ac:chgData name="Maëlys SAILLANT" userId="7b36b719-b8b9-429d-9a83-567ae6915595" providerId="ADAL" clId="{4046B946-8932-4B68-AC9D-580186E80376}" dt="2025-08-06T10:11:31.444" v="939"/>
          <ac:spMkLst>
            <pc:docMk/>
            <pc:sldMk cId="0" sldId="272"/>
            <ac:spMk id="17" creationId="{C04EC434-9315-4238-D054-E5DDBAA84E24}"/>
          </ac:spMkLst>
        </pc:spChg>
        <pc:spChg chg="mod">
          <ac:chgData name="Maëlys SAILLANT" userId="7b36b719-b8b9-429d-9a83-567ae6915595" providerId="ADAL" clId="{4046B946-8932-4B68-AC9D-580186E80376}" dt="2025-08-06T10:11:31.444" v="939"/>
          <ac:spMkLst>
            <pc:docMk/>
            <pc:sldMk cId="0" sldId="272"/>
            <ac:spMk id="18" creationId="{098F8E6F-9006-C5A3-FC46-AB456BF68D02}"/>
          </ac:spMkLst>
        </pc:spChg>
        <pc:grpChg chg="add mod">
          <ac:chgData name="Maëlys SAILLANT" userId="7b36b719-b8b9-429d-9a83-567ae6915595" providerId="ADAL" clId="{4046B946-8932-4B68-AC9D-580186E80376}" dt="2025-08-06T10:11:31.444" v="939"/>
          <ac:grpSpMkLst>
            <pc:docMk/>
            <pc:sldMk cId="0" sldId="272"/>
            <ac:grpSpMk id="16" creationId="{9A934573-4C6E-8A40-7C57-E952CF62C7FA}"/>
          </ac:grpSpMkLst>
        </pc:grpChg>
      </pc:sldChg>
      <pc:sldChg chg="addSp delSp modSp del mod modClrScheme chgLayout">
        <pc:chgData name="Maëlys SAILLANT" userId="7b36b719-b8b9-429d-9a83-567ae6915595" providerId="ADAL" clId="{4046B946-8932-4B68-AC9D-580186E80376}" dt="2025-08-06T09:59:04.771" v="666" actId="2696"/>
        <pc:sldMkLst>
          <pc:docMk/>
          <pc:sldMk cId="0" sldId="273"/>
        </pc:sldMkLst>
      </pc:sldChg>
      <pc:sldChg chg="new">
        <pc:chgData name="Maëlys SAILLANT" userId="7b36b719-b8b9-429d-9a83-567ae6915595" providerId="ADAL" clId="{4046B946-8932-4B68-AC9D-580186E80376}" dt="2025-08-06T09:59:12.802" v="669" actId="680"/>
        <pc:sldMkLst>
          <pc:docMk/>
          <pc:sldMk cId="3509165193" sldId="273"/>
        </pc:sldMkLst>
      </pc:sldChg>
      <pc:sldChg chg="modSp del mod modClrScheme chgLayout">
        <pc:chgData name="Maëlys SAILLANT" userId="7b36b719-b8b9-429d-9a83-567ae6915595" providerId="ADAL" clId="{4046B946-8932-4B68-AC9D-580186E80376}" dt="2025-08-06T09:59:06.500" v="667" actId="2696"/>
        <pc:sldMkLst>
          <pc:docMk/>
          <pc:sldMk cId="0" sldId="274"/>
        </pc:sldMkLst>
      </pc:sldChg>
      <pc:sldChg chg="addSp modSp new mod chgLayout">
        <pc:chgData name="Maëlys SAILLANT" userId="7b36b719-b8b9-429d-9a83-567ae6915595" providerId="ADAL" clId="{4046B946-8932-4B68-AC9D-580186E80376}" dt="2025-08-06T10:08:19.565" v="770" actId="700"/>
        <pc:sldMkLst>
          <pc:docMk/>
          <pc:sldMk cId="825976213" sldId="274"/>
        </pc:sldMkLst>
        <pc:spChg chg="mod ord">
          <ac:chgData name="Maëlys SAILLANT" userId="7b36b719-b8b9-429d-9a83-567ae6915595" providerId="ADAL" clId="{4046B946-8932-4B68-AC9D-580186E80376}" dt="2025-08-06T10:08:19.565" v="770" actId="700"/>
          <ac:spMkLst>
            <pc:docMk/>
            <pc:sldMk cId="825976213" sldId="274"/>
            <ac:spMk id="2" creationId="{EA2512A2-4047-26B3-1E5C-3276DBEDCE64}"/>
          </ac:spMkLst>
        </pc:spChg>
        <pc:spChg chg="add mod ord">
          <ac:chgData name="Maëlys SAILLANT" userId="7b36b719-b8b9-429d-9a83-567ae6915595" providerId="ADAL" clId="{4046B946-8932-4B68-AC9D-580186E80376}" dt="2025-08-06T10:08:19.565" v="770" actId="700"/>
          <ac:spMkLst>
            <pc:docMk/>
            <pc:sldMk cId="825976213" sldId="274"/>
            <ac:spMk id="3" creationId="{1968BA2F-DC73-7FFC-3560-5B4D6B02D274}"/>
          </ac:spMkLst>
        </pc:spChg>
        <pc:spChg chg="add mod ord">
          <ac:chgData name="Maëlys SAILLANT" userId="7b36b719-b8b9-429d-9a83-567ae6915595" providerId="ADAL" clId="{4046B946-8932-4B68-AC9D-580186E80376}" dt="2025-08-06T10:08:19.565" v="770" actId="700"/>
          <ac:spMkLst>
            <pc:docMk/>
            <pc:sldMk cId="825976213" sldId="274"/>
            <ac:spMk id="4" creationId="{357350C5-A93D-85AC-A4F6-50CE8A69B5E4}"/>
          </ac:spMkLst>
        </pc:spChg>
      </pc:sldChg>
      <pc:sldChg chg="addSp delSp modSp del mod modClrScheme chgLayout">
        <pc:chgData name="Maëlys SAILLANT" userId="7b36b719-b8b9-429d-9a83-567ae6915595" providerId="ADAL" clId="{4046B946-8932-4B68-AC9D-580186E80376}" dt="2025-08-06T09:59:08.101" v="668" actId="2696"/>
        <pc:sldMkLst>
          <pc:docMk/>
          <pc:sldMk cId="0" sldId="275"/>
        </pc:sldMkLst>
      </pc:sldChg>
      <pc:sldChg chg="addSp modSp new mod chgLayout">
        <pc:chgData name="Maëlys SAILLANT" userId="7b36b719-b8b9-429d-9a83-567ae6915595" providerId="ADAL" clId="{4046B946-8932-4B68-AC9D-580186E80376}" dt="2025-08-06T10:08:24.930" v="771" actId="700"/>
        <pc:sldMkLst>
          <pc:docMk/>
          <pc:sldMk cId="111407193" sldId="275"/>
        </pc:sldMkLst>
        <pc:spChg chg="mod ord">
          <ac:chgData name="Maëlys SAILLANT" userId="7b36b719-b8b9-429d-9a83-567ae6915595" providerId="ADAL" clId="{4046B946-8932-4B68-AC9D-580186E80376}" dt="2025-08-06T10:08:24.930" v="771" actId="700"/>
          <ac:spMkLst>
            <pc:docMk/>
            <pc:sldMk cId="111407193" sldId="275"/>
            <ac:spMk id="2" creationId="{0957ED93-7281-2536-98EB-265888D20BFE}"/>
          </ac:spMkLst>
        </pc:spChg>
        <pc:spChg chg="add mod ord">
          <ac:chgData name="Maëlys SAILLANT" userId="7b36b719-b8b9-429d-9a83-567ae6915595" providerId="ADAL" clId="{4046B946-8932-4B68-AC9D-580186E80376}" dt="2025-08-06T10:08:24.930" v="771" actId="700"/>
          <ac:spMkLst>
            <pc:docMk/>
            <pc:sldMk cId="111407193" sldId="275"/>
            <ac:spMk id="3" creationId="{072A1C86-1285-1A9C-1040-13968488C301}"/>
          </ac:spMkLst>
        </pc:spChg>
        <pc:spChg chg="add mod ord">
          <ac:chgData name="Maëlys SAILLANT" userId="7b36b719-b8b9-429d-9a83-567ae6915595" providerId="ADAL" clId="{4046B946-8932-4B68-AC9D-580186E80376}" dt="2025-08-06T10:08:24.930" v="771" actId="700"/>
          <ac:spMkLst>
            <pc:docMk/>
            <pc:sldMk cId="111407193" sldId="275"/>
            <ac:spMk id="4" creationId="{04148B82-5180-7936-7B3C-EBC4A27DE601}"/>
          </ac:spMkLst>
        </pc:spChg>
      </pc:sldChg>
      <pc:sldChg chg="new ord">
        <pc:chgData name="Maëlys SAILLANT" userId="7b36b719-b8b9-429d-9a83-567ae6915595" providerId="ADAL" clId="{4046B946-8932-4B68-AC9D-580186E80376}" dt="2025-08-06T10:02:01.487" v="681"/>
        <pc:sldMkLst>
          <pc:docMk/>
          <pc:sldMk cId="3786162759" sldId="276"/>
        </pc:sldMkLst>
      </pc:sldChg>
      <pc:sldChg chg="addSp delSp modSp add mod">
        <pc:chgData name="Maëlys SAILLANT" userId="7b36b719-b8b9-429d-9a83-567ae6915595" providerId="ADAL" clId="{4046B946-8932-4B68-AC9D-580186E80376}" dt="2025-08-08T13:34:13.782" v="1514" actId="167"/>
        <pc:sldMkLst>
          <pc:docMk/>
          <pc:sldMk cId="1040543591" sldId="277"/>
        </pc:sldMkLst>
        <pc:spChg chg="del">
          <ac:chgData name="Maëlys SAILLANT" userId="7b36b719-b8b9-429d-9a83-567ae6915595" providerId="ADAL" clId="{4046B946-8932-4B68-AC9D-580186E80376}" dt="2025-08-08T13:13:05.829" v="1030" actId="478"/>
          <ac:spMkLst>
            <pc:docMk/>
            <pc:sldMk cId="1040543591" sldId="277"/>
            <ac:spMk id="45" creationId="{00000000-0000-0000-0000-000000000000}"/>
          </ac:spMkLst>
        </pc:spChg>
        <pc:spChg chg="ord">
          <ac:chgData name="Maëlys SAILLANT" userId="7b36b719-b8b9-429d-9a83-567ae6915595" providerId="ADAL" clId="{4046B946-8932-4B68-AC9D-580186E80376}" dt="2025-08-08T13:18:07.461" v="1065" actId="166"/>
          <ac:spMkLst>
            <pc:docMk/>
            <pc:sldMk cId="1040543591" sldId="277"/>
            <ac:spMk id="54" creationId="{00000000-0000-0000-0000-000000000000}"/>
          </ac:spMkLst>
        </pc:spChg>
        <pc:spChg chg="mod ord">
          <ac:chgData name="Maëlys SAILLANT" userId="7b36b719-b8b9-429d-9a83-567ae6915595" providerId="ADAL" clId="{4046B946-8932-4B68-AC9D-580186E80376}" dt="2025-08-08T13:12:00.804" v="1027" actId="1076"/>
          <ac:spMkLst>
            <pc:docMk/>
            <pc:sldMk cId="1040543591" sldId="277"/>
            <ac:spMk id="55" creationId="{00000000-0000-0000-0000-000000000000}"/>
          </ac:spMkLst>
        </pc:spChg>
        <pc:spChg chg="ord">
          <ac:chgData name="Maëlys SAILLANT" userId="7b36b719-b8b9-429d-9a83-567ae6915595" providerId="ADAL" clId="{4046B946-8932-4B68-AC9D-580186E80376}" dt="2025-08-08T13:33:34.104" v="1501" actId="166"/>
          <ac:spMkLst>
            <pc:docMk/>
            <pc:sldMk cId="1040543591" sldId="277"/>
            <ac:spMk id="58" creationId="{00000000-0000-0000-0000-000000000000}"/>
          </ac:spMkLst>
        </pc:spChg>
        <pc:spChg chg="ord">
          <ac:chgData name="Maëlys SAILLANT" userId="7b36b719-b8b9-429d-9a83-567ae6915595" providerId="ADAL" clId="{4046B946-8932-4B68-AC9D-580186E80376}" dt="2025-08-08T13:30:40.625" v="1447" actId="166"/>
          <ac:spMkLst>
            <pc:docMk/>
            <pc:sldMk cId="1040543591" sldId="277"/>
            <ac:spMk id="60" creationId="{00000000-0000-0000-0000-000000000000}"/>
          </ac:spMkLst>
        </pc:spChg>
        <pc:spChg chg="ord">
          <ac:chgData name="Maëlys SAILLANT" userId="7b36b719-b8b9-429d-9a83-567ae6915595" providerId="ADAL" clId="{4046B946-8932-4B68-AC9D-580186E80376}" dt="2025-08-08T13:31:06.706" v="1456" actId="166"/>
          <ac:spMkLst>
            <pc:docMk/>
            <pc:sldMk cId="1040543591" sldId="277"/>
            <ac:spMk id="62" creationId="{00000000-0000-0000-0000-000000000000}"/>
          </ac:spMkLst>
        </pc:spChg>
        <pc:spChg chg="ord">
          <ac:chgData name="Maëlys SAILLANT" userId="7b36b719-b8b9-429d-9a83-567ae6915595" providerId="ADAL" clId="{4046B946-8932-4B68-AC9D-580186E80376}" dt="2025-08-08T13:31:37.069" v="1468" actId="166"/>
          <ac:spMkLst>
            <pc:docMk/>
            <pc:sldMk cId="1040543591" sldId="277"/>
            <ac:spMk id="64" creationId="{00000000-0000-0000-0000-000000000000}"/>
          </ac:spMkLst>
        </pc:spChg>
        <pc:spChg chg="ord">
          <ac:chgData name="Maëlys SAILLANT" userId="7b36b719-b8b9-429d-9a83-567ae6915595" providerId="ADAL" clId="{4046B946-8932-4B68-AC9D-580186E80376}" dt="2025-08-08T13:32:08.804" v="1480" actId="166"/>
          <ac:spMkLst>
            <pc:docMk/>
            <pc:sldMk cId="1040543591" sldId="277"/>
            <ac:spMk id="66" creationId="{00000000-0000-0000-0000-000000000000}"/>
          </ac:spMkLst>
        </pc:spChg>
        <pc:spChg chg="ord">
          <ac:chgData name="Maëlys SAILLANT" userId="7b36b719-b8b9-429d-9a83-567ae6915595" providerId="ADAL" clId="{4046B946-8932-4B68-AC9D-580186E80376}" dt="2025-08-08T13:19:32.933" v="1081" actId="166"/>
          <ac:spMkLst>
            <pc:docMk/>
            <pc:sldMk cId="1040543591" sldId="277"/>
            <ac:spMk id="68" creationId="{00000000-0000-0000-0000-000000000000}"/>
          </ac:spMkLst>
        </pc:spChg>
        <pc:spChg chg="mod ord">
          <ac:chgData name="Maëlys SAILLANT" userId="7b36b719-b8b9-429d-9a83-567ae6915595" providerId="ADAL" clId="{4046B946-8932-4B68-AC9D-580186E80376}" dt="2025-08-08T13:20:52.331" v="1101" actId="1076"/>
          <ac:spMkLst>
            <pc:docMk/>
            <pc:sldMk cId="1040543591" sldId="277"/>
            <ac:spMk id="70" creationId="{00000000-0000-0000-0000-000000000000}"/>
          </ac:spMkLst>
        </pc:spChg>
        <pc:spChg chg="ord">
          <ac:chgData name="Maëlys SAILLANT" userId="7b36b719-b8b9-429d-9a83-567ae6915595" providerId="ADAL" clId="{4046B946-8932-4B68-AC9D-580186E80376}" dt="2025-08-08T13:29:44.371" v="1438" actId="166"/>
          <ac:spMkLst>
            <pc:docMk/>
            <pc:sldMk cId="1040543591" sldId="277"/>
            <ac:spMk id="74" creationId="{00000000-0000-0000-0000-000000000000}"/>
          </ac:spMkLst>
        </pc:spChg>
        <pc:spChg chg="mod">
          <ac:chgData name="Maëlys SAILLANT" userId="7b36b719-b8b9-429d-9a83-567ae6915595" providerId="ADAL" clId="{4046B946-8932-4B68-AC9D-580186E80376}" dt="2025-08-08T13:28:02.023" v="1409" actId="14100"/>
          <ac:spMkLst>
            <pc:docMk/>
            <pc:sldMk cId="1040543591" sldId="277"/>
            <ac:spMk id="75" creationId="{00000000-0000-0000-0000-000000000000}"/>
          </ac:spMkLst>
        </pc:spChg>
        <pc:spChg chg="mod">
          <ac:chgData name="Maëlys SAILLANT" userId="7b36b719-b8b9-429d-9a83-567ae6915595" providerId="ADAL" clId="{4046B946-8932-4B68-AC9D-580186E80376}" dt="2025-08-08T13:15:36.604" v="1043" actId="1076"/>
          <ac:spMkLst>
            <pc:docMk/>
            <pc:sldMk cId="1040543591" sldId="277"/>
            <ac:spMk id="78" creationId="{00000000-0000-0000-0000-000000000000}"/>
          </ac:spMkLst>
        </pc:spChg>
        <pc:spChg chg="mod">
          <ac:chgData name="Maëlys SAILLANT" userId="7b36b719-b8b9-429d-9a83-567ae6915595" providerId="ADAL" clId="{4046B946-8932-4B68-AC9D-580186E80376}" dt="2025-08-08T13:29:03.915" v="1425" actId="1076"/>
          <ac:spMkLst>
            <pc:docMk/>
            <pc:sldMk cId="1040543591" sldId="277"/>
            <ac:spMk id="82" creationId="{00000000-0000-0000-0000-000000000000}"/>
          </ac:spMkLst>
        </pc:spChg>
        <pc:spChg chg="add mod ord">
          <ac:chgData name="Maëlys SAILLANT" userId="7b36b719-b8b9-429d-9a83-567ae6915595" providerId="ADAL" clId="{4046B946-8932-4B68-AC9D-580186E80376}" dt="2025-08-08T13:11:47.047" v="1023" actId="1076"/>
          <ac:spMkLst>
            <pc:docMk/>
            <pc:sldMk cId="1040543591" sldId="277"/>
            <ac:spMk id="90" creationId="{E81258F5-9853-4086-1F55-4DA388E4039D}"/>
          </ac:spMkLst>
        </pc:spChg>
        <pc:spChg chg="add mod">
          <ac:chgData name="Maëlys SAILLANT" userId="7b36b719-b8b9-429d-9a83-567ae6915595" providerId="ADAL" clId="{4046B946-8932-4B68-AC9D-580186E80376}" dt="2025-08-08T13:15:23.370" v="1039" actId="208"/>
          <ac:spMkLst>
            <pc:docMk/>
            <pc:sldMk cId="1040543591" sldId="277"/>
            <ac:spMk id="91" creationId="{9736A0FF-93CF-DCC3-AB79-84FE08F89D17}"/>
          </ac:spMkLst>
        </pc:spChg>
        <pc:spChg chg="add mod ord">
          <ac:chgData name="Maëlys SAILLANT" userId="7b36b719-b8b9-429d-9a83-567ae6915595" providerId="ADAL" clId="{4046B946-8932-4B68-AC9D-580186E80376}" dt="2025-08-08T13:15:27.569" v="1040" actId="1076"/>
          <ac:spMkLst>
            <pc:docMk/>
            <pc:sldMk cId="1040543591" sldId="277"/>
            <ac:spMk id="92" creationId="{36F9CA40-19BD-8DA0-3F29-9602D9B1DA84}"/>
          </ac:spMkLst>
        </pc:spChg>
        <pc:spChg chg="add mod ord">
          <ac:chgData name="Maëlys SAILLANT" userId="7b36b719-b8b9-429d-9a83-567ae6915595" providerId="ADAL" clId="{4046B946-8932-4B68-AC9D-580186E80376}" dt="2025-08-08T13:18:00.961" v="1064" actId="167"/>
          <ac:spMkLst>
            <pc:docMk/>
            <pc:sldMk cId="1040543591" sldId="277"/>
            <ac:spMk id="93" creationId="{BA1CC42C-F671-3760-91A5-E43662910419}"/>
          </ac:spMkLst>
        </pc:spChg>
        <pc:spChg chg="add mod ord">
          <ac:chgData name="Maëlys SAILLANT" userId="7b36b719-b8b9-429d-9a83-567ae6915595" providerId="ADAL" clId="{4046B946-8932-4B68-AC9D-580186E80376}" dt="2025-08-08T13:17:53.228" v="1063" actId="14100"/>
          <ac:spMkLst>
            <pc:docMk/>
            <pc:sldMk cId="1040543591" sldId="277"/>
            <ac:spMk id="94" creationId="{DEBE3B4C-B0B8-30CE-88D9-EC089939CC9F}"/>
          </ac:spMkLst>
        </pc:spChg>
        <pc:spChg chg="add mod ord">
          <ac:chgData name="Maëlys SAILLANT" userId="7b36b719-b8b9-429d-9a83-567ae6915595" providerId="ADAL" clId="{4046B946-8932-4B68-AC9D-580186E80376}" dt="2025-08-08T13:16:34.178" v="1056" actId="14100"/>
          <ac:spMkLst>
            <pc:docMk/>
            <pc:sldMk cId="1040543591" sldId="277"/>
            <ac:spMk id="95" creationId="{A21BD157-98EE-83AF-7F38-7941071CE3D0}"/>
          </ac:spMkLst>
        </pc:spChg>
        <pc:spChg chg="add mod">
          <ac:chgData name="Maëlys SAILLANT" userId="7b36b719-b8b9-429d-9a83-567ae6915595" providerId="ADAL" clId="{4046B946-8932-4B68-AC9D-580186E80376}" dt="2025-08-08T13:19:17.512" v="1077" actId="14100"/>
          <ac:spMkLst>
            <pc:docMk/>
            <pc:sldMk cId="1040543591" sldId="277"/>
            <ac:spMk id="96" creationId="{C515256A-BD69-31A5-874B-A112C75FE99C}"/>
          </ac:spMkLst>
        </pc:spChg>
        <pc:spChg chg="add mod ord">
          <ac:chgData name="Maëlys SAILLANT" userId="7b36b719-b8b9-429d-9a83-567ae6915595" providerId="ADAL" clId="{4046B946-8932-4B68-AC9D-580186E80376}" dt="2025-08-08T13:19:29.487" v="1080" actId="167"/>
          <ac:spMkLst>
            <pc:docMk/>
            <pc:sldMk cId="1040543591" sldId="277"/>
            <ac:spMk id="97" creationId="{F14256D8-5B15-BCC1-1D88-85C08DE601CE}"/>
          </ac:spMkLst>
        </pc:spChg>
        <pc:spChg chg="add mod">
          <ac:chgData name="Maëlys SAILLANT" userId="7b36b719-b8b9-429d-9a83-567ae6915595" providerId="ADAL" clId="{4046B946-8932-4B68-AC9D-580186E80376}" dt="2025-08-08T13:20:44.262" v="1098" actId="14100"/>
          <ac:spMkLst>
            <pc:docMk/>
            <pc:sldMk cId="1040543591" sldId="277"/>
            <ac:spMk id="98" creationId="{8BBD1957-798C-17A8-35D9-6638AB580A44}"/>
          </ac:spMkLst>
        </pc:spChg>
        <pc:spChg chg="add mod">
          <ac:chgData name="Maëlys SAILLANT" userId="7b36b719-b8b9-429d-9a83-567ae6915595" providerId="ADAL" clId="{4046B946-8932-4B68-AC9D-580186E80376}" dt="2025-08-08T13:20:46.930" v="1099" actId="14100"/>
          <ac:spMkLst>
            <pc:docMk/>
            <pc:sldMk cId="1040543591" sldId="277"/>
            <ac:spMk id="99" creationId="{7B0B01E0-60EA-8E49-434B-014AA4030ABF}"/>
          </ac:spMkLst>
        </pc:spChg>
        <pc:spChg chg="add mod ord">
          <ac:chgData name="Maëlys SAILLANT" userId="7b36b719-b8b9-429d-9a83-567ae6915595" providerId="ADAL" clId="{4046B946-8932-4B68-AC9D-580186E80376}" dt="2025-08-08T13:20:49.220" v="1100" actId="14100"/>
          <ac:spMkLst>
            <pc:docMk/>
            <pc:sldMk cId="1040543591" sldId="277"/>
            <ac:spMk id="100" creationId="{A2C006CA-5CF0-B540-6817-8AA87851887D}"/>
          </ac:spMkLst>
        </pc:spChg>
        <pc:spChg chg="add mod ord">
          <ac:chgData name="Maëlys SAILLANT" userId="7b36b719-b8b9-429d-9a83-567ae6915595" providerId="ADAL" clId="{4046B946-8932-4B68-AC9D-580186E80376}" dt="2025-08-08T13:28:52.212" v="1422" actId="167"/>
          <ac:spMkLst>
            <pc:docMk/>
            <pc:sldMk cId="1040543591" sldId="277"/>
            <ac:spMk id="101" creationId="{B86E0799-01FA-5DB4-6DD7-7508939E9E80}"/>
          </ac:spMkLst>
        </pc:spChg>
        <pc:spChg chg="add mod ord">
          <ac:chgData name="Maëlys SAILLANT" userId="7b36b719-b8b9-429d-9a83-567ae6915595" providerId="ADAL" clId="{4046B946-8932-4B68-AC9D-580186E80376}" dt="2025-08-08T13:28:48.970" v="1420" actId="167"/>
          <ac:spMkLst>
            <pc:docMk/>
            <pc:sldMk cId="1040543591" sldId="277"/>
            <ac:spMk id="102" creationId="{2103C4BE-8BFB-5438-4E9D-3016419B50D8}"/>
          </ac:spMkLst>
        </pc:spChg>
        <pc:spChg chg="add mod">
          <ac:chgData name="Maëlys SAILLANT" userId="7b36b719-b8b9-429d-9a83-567ae6915595" providerId="ADAL" clId="{4046B946-8932-4B68-AC9D-580186E80376}" dt="2025-08-08T13:29:09.907" v="1427" actId="14100"/>
          <ac:spMkLst>
            <pc:docMk/>
            <pc:sldMk cId="1040543591" sldId="277"/>
            <ac:spMk id="103" creationId="{1991B2B3-5068-E32F-E640-BF196161562C}"/>
          </ac:spMkLst>
        </pc:spChg>
        <pc:spChg chg="add mod">
          <ac:chgData name="Maëlys SAILLANT" userId="7b36b719-b8b9-429d-9a83-567ae6915595" providerId="ADAL" clId="{4046B946-8932-4B68-AC9D-580186E80376}" dt="2025-08-08T13:29:21.282" v="1430" actId="14100"/>
          <ac:spMkLst>
            <pc:docMk/>
            <pc:sldMk cId="1040543591" sldId="277"/>
            <ac:spMk id="104" creationId="{E6AAF224-5875-5FC9-4AB6-B891BC261AA2}"/>
          </ac:spMkLst>
        </pc:spChg>
        <pc:spChg chg="add mod">
          <ac:chgData name="Maëlys SAILLANT" userId="7b36b719-b8b9-429d-9a83-567ae6915595" providerId="ADAL" clId="{4046B946-8932-4B68-AC9D-580186E80376}" dt="2025-08-08T13:29:28.929" v="1433" actId="14100"/>
          <ac:spMkLst>
            <pc:docMk/>
            <pc:sldMk cId="1040543591" sldId="277"/>
            <ac:spMk id="105" creationId="{3074CEC6-EBA1-6B52-CCDD-D4F8B628AC96}"/>
          </ac:spMkLst>
        </pc:spChg>
        <pc:spChg chg="add mod ord">
          <ac:chgData name="Maëlys SAILLANT" userId="7b36b719-b8b9-429d-9a83-567ae6915595" providerId="ADAL" clId="{4046B946-8932-4B68-AC9D-580186E80376}" dt="2025-08-08T13:29:39.749" v="1437" actId="167"/>
          <ac:spMkLst>
            <pc:docMk/>
            <pc:sldMk cId="1040543591" sldId="277"/>
            <ac:spMk id="106" creationId="{980470ED-5A55-A3C7-3B0C-8F5BB2FEE233}"/>
          </ac:spMkLst>
        </pc:spChg>
        <pc:spChg chg="add mod ord">
          <ac:chgData name="Maëlys SAILLANT" userId="7b36b719-b8b9-429d-9a83-567ae6915595" providerId="ADAL" clId="{4046B946-8932-4B68-AC9D-580186E80376}" dt="2025-08-08T13:30:36.502" v="1446" actId="167"/>
          <ac:spMkLst>
            <pc:docMk/>
            <pc:sldMk cId="1040543591" sldId="277"/>
            <ac:spMk id="107" creationId="{3F8D8651-828E-048C-96F7-C4FE35E7A3F5}"/>
          </ac:spMkLst>
        </pc:spChg>
        <pc:spChg chg="add mod">
          <ac:chgData name="Maëlys SAILLANT" userId="7b36b719-b8b9-429d-9a83-567ae6915595" providerId="ADAL" clId="{4046B946-8932-4B68-AC9D-580186E80376}" dt="2025-08-08T13:30:28.662" v="1443" actId="14100"/>
          <ac:spMkLst>
            <pc:docMk/>
            <pc:sldMk cId="1040543591" sldId="277"/>
            <ac:spMk id="108" creationId="{C990B3DD-B0FF-3873-5370-731AF6244927}"/>
          </ac:spMkLst>
        </pc:spChg>
        <pc:spChg chg="add mod">
          <ac:chgData name="Maëlys SAILLANT" userId="7b36b719-b8b9-429d-9a83-567ae6915595" providerId="ADAL" clId="{4046B946-8932-4B68-AC9D-580186E80376}" dt="2025-08-08T13:30:53.832" v="1451" actId="14100"/>
          <ac:spMkLst>
            <pc:docMk/>
            <pc:sldMk cId="1040543591" sldId="277"/>
            <ac:spMk id="109" creationId="{100CF5E3-1A20-F78E-F63B-B8E0D1ACB715}"/>
          </ac:spMkLst>
        </pc:spChg>
        <pc:spChg chg="add mod ord">
          <ac:chgData name="Maëlys SAILLANT" userId="7b36b719-b8b9-429d-9a83-567ae6915595" providerId="ADAL" clId="{4046B946-8932-4B68-AC9D-580186E80376}" dt="2025-08-08T13:31:03.176" v="1455" actId="167"/>
          <ac:spMkLst>
            <pc:docMk/>
            <pc:sldMk cId="1040543591" sldId="277"/>
            <ac:spMk id="110" creationId="{5243E7A7-2A6A-FAEA-7FD4-F69A54458144}"/>
          </ac:spMkLst>
        </pc:spChg>
        <pc:spChg chg="add mod">
          <ac:chgData name="Maëlys SAILLANT" userId="7b36b719-b8b9-429d-9a83-567ae6915595" providerId="ADAL" clId="{4046B946-8932-4B68-AC9D-580186E80376}" dt="2025-08-08T13:31:19.255" v="1460" actId="1076"/>
          <ac:spMkLst>
            <pc:docMk/>
            <pc:sldMk cId="1040543591" sldId="277"/>
            <ac:spMk id="111" creationId="{4C166E4A-1934-3C04-A2EB-1A3D4EE151BA}"/>
          </ac:spMkLst>
        </pc:spChg>
        <pc:spChg chg="add mod">
          <ac:chgData name="Maëlys SAILLANT" userId="7b36b719-b8b9-429d-9a83-567ae6915595" providerId="ADAL" clId="{4046B946-8932-4B68-AC9D-580186E80376}" dt="2025-08-08T13:31:24.769" v="1463" actId="14100"/>
          <ac:spMkLst>
            <pc:docMk/>
            <pc:sldMk cId="1040543591" sldId="277"/>
            <ac:spMk id="112" creationId="{BDA54172-6D61-A89A-227F-16CE1D9BD1B7}"/>
          </ac:spMkLst>
        </pc:spChg>
        <pc:spChg chg="add mod ord">
          <ac:chgData name="Maëlys SAILLANT" userId="7b36b719-b8b9-429d-9a83-567ae6915595" providerId="ADAL" clId="{4046B946-8932-4B68-AC9D-580186E80376}" dt="2025-08-08T13:31:33.492" v="1467" actId="167"/>
          <ac:spMkLst>
            <pc:docMk/>
            <pc:sldMk cId="1040543591" sldId="277"/>
            <ac:spMk id="113" creationId="{AF1C3C77-AABE-C308-D997-6EE3B4EF67D7}"/>
          </ac:spMkLst>
        </pc:spChg>
        <pc:spChg chg="add mod">
          <ac:chgData name="Maëlys SAILLANT" userId="7b36b719-b8b9-429d-9a83-567ae6915595" providerId="ADAL" clId="{4046B946-8932-4B68-AC9D-580186E80376}" dt="2025-08-08T13:31:50.636" v="1472" actId="14100"/>
          <ac:spMkLst>
            <pc:docMk/>
            <pc:sldMk cId="1040543591" sldId="277"/>
            <ac:spMk id="114" creationId="{6805B9F8-CE68-23BA-2774-AD1F8E9EE43B}"/>
          </ac:spMkLst>
        </pc:spChg>
        <pc:spChg chg="add mod">
          <ac:chgData name="Maëlys SAILLANT" userId="7b36b719-b8b9-429d-9a83-567ae6915595" providerId="ADAL" clId="{4046B946-8932-4B68-AC9D-580186E80376}" dt="2025-08-08T13:31:57.535" v="1475" actId="14100"/>
          <ac:spMkLst>
            <pc:docMk/>
            <pc:sldMk cId="1040543591" sldId="277"/>
            <ac:spMk id="115" creationId="{70A2FDE1-6536-BC6D-BB0B-F97834C0B51D}"/>
          </ac:spMkLst>
        </pc:spChg>
        <pc:spChg chg="add mod ord">
          <ac:chgData name="Maëlys SAILLANT" userId="7b36b719-b8b9-429d-9a83-567ae6915595" providerId="ADAL" clId="{4046B946-8932-4B68-AC9D-580186E80376}" dt="2025-08-08T13:32:05.801" v="1479" actId="167"/>
          <ac:spMkLst>
            <pc:docMk/>
            <pc:sldMk cId="1040543591" sldId="277"/>
            <ac:spMk id="116" creationId="{FEA4BCE2-697D-F941-C52C-0A0F8BD04F66}"/>
          </ac:spMkLst>
        </pc:spChg>
        <pc:spChg chg="add mod ord">
          <ac:chgData name="Maëlys SAILLANT" userId="7b36b719-b8b9-429d-9a83-567ae6915595" providerId="ADAL" clId="{4046B946-8932-4B68-AC9D-580186E80376}" dt="2025-08-08T13:32:32.495" v="1487" actId="207"/>
          <ac:spMkLst>
            <pc:docMk/>
            <pc:sldMk cId="1040543591" sldId="277"/>
            <ac:spMk id="117" creationId="{D5033BE5-BE8B-068E-A2CF-6AB4EAB2EDFC}"/>
          </ac:spMkLst>
        </pc:spChg>
        <pc:spChg chg="add mod ord">
          <ac:chgData name="Maëlys SAILLANT" userId="7b36b719-b8b9-429d-9a83-567ae6915595" providerId="ADAL" clId="{4046B946-8932-4B68-AC9D-580186E80376}" dt="2025-08-08T13:33:21.550" v="1498" actId="14100"/>
          <ac:spMkLst>
            <pc:docMk/>
            <pc:sldMk cId="1040543591" sldId="277"/>
            <ac:spMk id="118" creationId="{69A93F4D-81B1-0281-2143-55D4F2B44C63}"/>
          </ac:spMkLst>
        </pc:spChg>
        <pc:spChg chg="add mod ord">
          <ac:chgData name="Maëlys SAILLANT" userId="7b36b719-b8b9-429d-9a83-567ae6915595" providerId="ADAL" clId="{4046B946-8932-4B68-AC9D-580186E80376}" dt="2025-08-08T13:33:29.974" v="1500" actId="167"/>
          <ac:spMkLst>
            <pc:docMk/>
            <pc:sldMk cId="1040543591" sldId="277"/>
            <ac:spMk id="119" creationId="{F772F884-B4AC-74D4-899C-EB4A6AA49AD1}"/>
          </ac:spMkLst>
        </pc:spChg>
        <pc:spChg chg="add mod ord">
          <ac:chgData name="Maëlys SAILLANT" userId="7b36b719-b8b9-429d-9a83-567ae6915595" providerId="ADAL" clId="{4046B946-8932-4B68-AC9D-580186E80376}" dt="2025-08-08T13:34:13.782" v="1514" actId="167"/>
          <ac:spMkLst>
            <pc:docMk/>
            <pc:sldMk cId="1040543591" sldId="277"/>
            <ac:spMk id="120" creationId="{9D46A5EB-CAD1-5831-E5D6-EDA0AFA89AF4}"/>
          </ac:spMkLst>
        </pc:spChg>
        <pc:spChg chg="add mod ord">
          <ac:chgData name="Maëlys SAILLANT" userId="7b36b719-b8b9-429d-9a83-567ae6915595" providerId="ADAL" clId="{4046B946-8932-4B68-AC9D-580186E80376}" dt="2025-08-08T13:34:11.264" v="1513" actId="167"/>
          <ac:spMkLst>
            <pc:docMk/>
            <pc:sldMk cId="1040543591" sldId="277"/>
            <ac:spMk id="121" creationId="{B3F8152D-86C6-0BA2-7E32-5A52DD67B664}"/>
          </ac:spMkLst>
        </pc:spChg>
      </pc:sldChg>
      <pc:sldMasterChg chg="addSp delSp modSp mod addSldLayout modSldLayout sldLayoutOrd">
        <pc:chgData name="Maëlys SAILLANT" userId="7b36b719-b8b9-429d-9a83-567ae6915595" providerId="ADAL" clId="{4046B946-8932-4B68-AC9D-580186E80376}" dt="2025-08-08T12:55:44.876" v="997" actId="27028"/>
        <pc:sldMasterMkLst>
          <pc:docMk/>
          <pc:sldMasterMk cId="0" sldId="2147483648"/>
        </pc:sldMasterMkLst>
        <pc:spChg chg="add mod">
          <ac:chgData name="Maëlys SAILLANT" userId="7b36b719-b8b9-429d-9a83-567ae6915595" providerId="ADAL" clId="{4046B946-8932-4B68-AC9D-580186E80376}" dt="2025-08-06T09:50:33.254" v="607"/>
          <ac:spMkLst>
            <pc:docMk/>
            <pc:sldMasterMk cId="0" sldId="2147483648"/>
            <ac:spMk id="20" creationId="{D843BF99-0CC0-3256-8EB6-48E92658DC30}"/>
          </ac:spMkLst>
        </pc:spChg>
        <pc:sldLayoutChg chg="addSp delSp modSp mod">
          <pc:chgData name="Maëlys SAILLANT" userId="7b36b719-b8b9-429d-9a83-567ae6915595" providerId="ADAL" clId="{4046B946-8932-4B68-AC9D-580186E80376}" dt="2025-08-06T09:59:43.213" v="672" actId="1076"/>
          <pc:sldLayoutMkLst>
            <pc:docMk/>
            <pc:sldMasterMk cId="0" sldId="2147483648"/>
            <pc:sldLayoutMk cId="0" sldId="2147483655"/>
          </pc:sldLayoutMkLst>
          <pc:spChg chg="add mod">
            <ac:chgData name="Maëlys SAILLANT" userId="7b36b719-b8b9-429d-9a83-567ae6915595" providerId="ADAL" clId="{4046B946-8932-4B68-AC9D-580186E80376}" dt="2025-08-06T09:46:18.274" v="550" actId="14100"/>
            <ac:spMkLst>
              <pc:docMk/>
              <pc:sldMasterMk cId="0" sldId="2147483648"/>
              <pc:sldLayoutMk cId="0" sldId="2147483655"/>
              <ac:spMk id="7" creationId="{71552B24-276E-F083-F3E9-9A3930738D97}"/>
            </ac:spMkLst>
          </pc:spChg>
          <pc:spChg chg="add mod">
            <ac:chgData name="Maëlys SAILLANT" userId="7b36b719-b8b9-429d-9a83-567ae6915595" providerId="ADAL" clId="{4046B946-8932-4B68-AC9D-580186E80376}" dt="2025-08-06T09:47:33.692" v="587" actId="1076"/>
            <ac:spMkLst>
              <pc:docMk/>
              <pc:sldMasterMk cId="0" sldId="2147483648"/>
              <pc:sldLayoutMk cId="0" sldId="2147483655"/>
              <ac:spMk id="9" creationId="{C71DE08D-2D4B-A5E3-A103-0413966F3F9E}"/>
            </ac:spMkLst>
          </pc:spChg>
          <pc:spChg chg="mod">
            <ac:chgData name="Maëlys SAILLANT" userId="7b36b719-b8b9-429d-9a83-567ae6915595" providerId="ADAL" clId="{4046B946-8932-4B68-AC9D-580186E80376}" dt="2025-08-06T09:50:09.721" v="602"/>
            <ac:spMkLst>
              <pc:docMk/>
              <pc:sldMasterMk cId="0" sldId="2147483648"/>
              <pc:sldLayoutMk cId="0" sldId="2147483655"/>
              <ac:spMk id="11" creationId="{304B5D8E-E143-8EC1-1611-850FE12BAC3B}"/>
            </ac:spMkLst>
          </pc:spChg>
          <pc:spChg chg="mod">
            <ac:chgData name="Maëlys SAILLANT" userId="7b36b719-b8b9-429d-9a83-567ae6915595" providerId="ADAL" clId="{4046B946-8932-4B68-AC9D-580186E80376}" dt="2025-08-06T09:50:09.721" v="602"/>
            <ac:spMkLst>
              <pc:docMk/>
              <pc:sldMasterMk cId="0" sldId="2147483648"/>
              <pc:sldLayoutMk cId="0" sldId="2147483655"/>
              <ac:spMk id="12" creationId="{97325F50-9A4B-908B-2E88-00F4C6CECF94}"/>
            </ac:spMkLst>
          </pc:spChg>
          <pc:spChg chg="mod">
            <ac:chgData name="Maëlys SAILLANT" userId="7b36b719-b8b9-429d-9a83-567ae6915595" providerId="ADAL" clId="{4046B946-8932-4B68-AC9D-580186E80376}" dt="2025-08-06T09:50:09.721" v="602"/>
            <ac:spMkLst>
              <pc:docMk/>
              <pc:sldMasterMk cId="0" sldId="2147483648"/>
              <pc:sldLayoutMk cId="0" sldId="2147483655"/>
              <ac:spMk id="14" creationId="{BE452227-3DA5-2286-375B-86EF1AC8C4D2}"/>
            </ac:spMkLst>
          </pc:spChg>
          <pc:spChg chg="mod">
            <ac:chgData name="Maëlys SAILLANT" userId="7b36b719-b8b9-429d-9a83-567ae6915595" providerId="ADAL" clId="{4046B946-8932-4B68-AC9D-580186E80376}" dt="2025-08-06T09:50:09.721" v="602"/>
            <ac:spMkLst>
              <pc:docMk/>
              <pc:sldMasterMk cId="0" sldId="2147483648"/>
              <pc:sldLayoutMk cId="0" sldId="2147483655"/>
              <ac:spMk id="15" creationId="{2FB76B9A-ED6D-5350-029F-C729750800C5}"/>
            </ac:spMkLst>
          </pc:spChg>
          <pc:spChg chg="mod">
            <ac:chgData name="Maëlys SAILLANT" userId="7b36b719-b8b9-429d-9a83-567ae6915595" providerId="ADAL" clId="{4046B946-8932-4B68-AC9D-580186E80376}" dt="2025-08-06T09:50:09.721" v="602"/>
            <ac:spMkLst>
              <pc:docMk/>
              <pc:sldMasterMk cId="0" sldId="2147483648"/>
              <pc:sldLayoutMk cId="0" sldId="2147483655"/>
              <ac:spMk id="19" creationId="{9309521E-3778-F227-8510-2CDF3B2C4A8F}"/>
            </ac:spMkLst>
          </pc:spChg>
          <pc:spChg chg="mod">
            <ac:chgData name="Maëlys SAILLANT" userId="7b36b719-b8b9-429d-9a83-567ae6915595" providerId="ADAL" clId="{4046B946-8932-4B68-AC9D-580186E80376}" dt="2025-08-06T09:50:09.721" v="602"/>
            <ac:spMkLst>
              <pc:docMk/>
              <pc:sldMasterMk cId="0" sldId="2147483648"/>
              <pc:sldLayoutMk cId="0" sldId="2147483655"/>
              <ac:spMk id="20" creationId="{795141DD-370D-A7B5-87A9-725F8BA84616}"/>
            </ac:spMkLst>
          </pc:spChg>
          <pc:spChg chg="add mod ord">
            <ac:chgData name="Maëlys SAILLANT" userId="7b36b719-b8b9-429d-9a83-567ae6915595" providerId="ADAL" clId="{4046B946-8932-4B68-AC9D-580186E80376}" dt="2025-08-06T09:59:43.213" v="672" actId="1076"/>
            <ac:spMkLst>
              <pc:docMk/>
              <pc:sldMasterMk cId="0" sldId="2147483648"/>
              <pc:sldLayoutMk cId="0" sldId="2147483655"/>
              <ac:spMk id="21" creationId="{F58FBB53-4C21-503C-4050-CBC306EC15A6}"/>
            </ac:spMkLst>
          </pc:spChg>
          <pc:spChg chg="add mod">
            <ac:chgData name="Maëlys SAILLANT" userId="7b36b719-b8b9-429d-9a83-567ae6915595" providerId="ADAL" clId="{4046B946-8932-4B68-AC9D-580186E80376}" dt="2025-08-06T09:50:31.049" v="606"/>
            <ac:spMkLst>
              <pc:docMk/>
              <pc:sldMasterMk cId="0" sldId="2147483648"/>
              <pc:sldLayoutMk cId="0" sldId="2147483655"/>
              <ac:spMk id="23" creationId="{395323BA-037E-6C88-1D4D-63ABC8DA6064}"/>
            </ac:spMkLst>
          </pc:spChg>
          <pc:grpChg chg="add mod ord">
            <ac:chgData name="Maëlys SAILLANT" userId="7b36b719-b8b9-429d-9a83-567ae6915595" providerId="ADAL" clId="{4046B946-8932-4B68-AC9D-580186E80376}" dt="2025-08-06T09:50:13.762" v="603" actId="167"/>
            <ac:grpSpMkLst>
              <pc:docMk/>
              <pc:sldMasterMk cId="0" sldId="2147483648"/>
              <pc:sldLayoutMk cId="0" sldId="2147483655"/>
              <ac:grpSpMk id="10" creationId="{98CAFAAC-53D3-E27C-A381-D6A8DCE31FEB}"/>
            </ac:grpSpMkLst>
          </pc:grpChg>
          <pc:grpChg chg="add mod ord">
            <ac:chgData name="Maëlys SAILLANT" userId="7b36b719-b8b9-429d-9a83-567ae6915595" providerId="ADAL" clId="{4046B946-8932-4B68-AC9D-580186E80376}" dt="2025-08-06T09:50:13.762" v="603" actId="167"/>
            <ac:grpSpMkLst>
              <pc:docMk/>
              <pc:sldMasterMk cId="0" sldId="2147483648"/>
              <pc:sldLayoutMk cId="0" sldId="2147483655"/>
              <ac:grpSpMk id="13" creationId="{15B8CFB0-79DC-999C-CBAC-90710277B228}"/>
            </ac:grpSpMkLst>
          </pc:grpChg>
          <pc:grpChg chg="ord">
            <ac:chgData name="Maëlys SAILLANT" userId="7b36b719-b8b9-429d-9a83-567ae6915595" providerId="ADAL" clId="{4046B946-8932-4B68-AC9D-580186E80376}" dt="2025-08-06T09:50:13.762" v="603" actId="167"/>
            <ac:grpSpMkLst>
              <pc:docMk/>
              <pc:sldMasterMk cId="0" sldId="2147483648"/>
              <pc:sldLayoutMk cId="0" sldId="2147483655"/>
              <ac:grpSpMk id="18" creationId="{033831AC-ADF1-8C11-CF16-430BA3FD62C1}"/>
            </ac:grpSpMkLst>
          </pc:grpChg>
        </pc:sldLayoutChg>
        <pc:sldLayoutChg chg="add mod modTransition">
          <pc:chgData name="Maëlys SAILLANT" userId="7b36b719-b8b9-429d-9a83-567ae6915595" providerId="ADAL" clId="{4046B946-8932-4B68-AC9D-580186E80376}" dt="2025-08-06T10:01:03.220" v="675" actId="2890"/>
          <pc:sldLayoutMkLst>
            <pc:docMk/>
            <pc:sldMasterMk cId="0" sldId="2147483648"/>
            <pc:sldLayoutMk cId="1335359894" sldId="2147483660"/>
          </pc:sldLayoutMkLst>
        </pc:sldLayoutChg>
        <pc:sldLayoutChg chg="addSp delSp modSp mod ord replId">
          <pc:chgData name="Maëlys SAILLANT" userId="7b36b719-b8b9-429d-9a83-567ae6915595" providerId="ADAL" clId="{4046B946-8932-4B68-AC9D-580186E80376}" dt="2025-08-08T12:55:44.876" v="997" actId="27028"/>
          <pc:sldLayoutMkLst>
            <pc:docMk/>
            <pc:sldMasterMk cId="0" sldId="2147483648"/>
            <pc:sldLayoutMk cId="2697995339" sldId="2147483663"/>
          </pc:sldLayoutMkLst>
          <pc:spChg chg="add mod">
            <ac:chgData name="Maëlys SAILLANT" userId="7b36b719-b8b9-429d-9a83-567ae6915595" providerId="ADAL" clId="{4046B946-8932-4B68-AC9D-580186E80376}" dt="2025-08-06T10:01:04.874" v="676"/>
            <ac:spMkLst>
              <pc:docMk/>
              <pc:sldMasterMk cId="0" sldId="2147483648"/>
              <pc:sldLayoutMk cId="2697995339" sldId="2147483663"/>
              <ac:spMk id="11" creationId="{F7C85FF7-015A-A3AA-CDCB-3AE1FD8C0E12}"/>
            </ac:spMkLst>
          </pc:spChg>
          <pc:spChg chg="mod">
            <ac:chgData name="Maëlys SAILLANT" userId="7b36b719-b8b9-429d-9a83-567ae6915595" providerId="ADAL" clId="{4046B946-8932-4B68-AC9D-580186E80376}" dt="2025-08-06T10:14:03.765" v="996" actId="29295"/>
            <ac:spMkLst>
              <pc:docMk/>
              <pc:sldMasterMk cId="0" sldId="2147483648"/>
              <pc:sldLayoutMk cId="2697995339" sldId="2147483663"/>
              <ac:spMk id="13" creationId="{D9F11785-FE0E-FA2E-1575-FAC903FC1A7C}"/>
            </ac:spMkLst>
          </pc:spChg>
          <pc:spChg chg="mod">
            <ac:chgData name="Maëlys SAILLANT" userId="7b36b719-b8b9-429d-9a83-567ae6915595" providerId="ADAL" clId="{4046B946-8932-4B68-AC9D-580186E80376}" dt="2025-08-06T10:14:03.765" v="996" actId="29295"/>
            <ac:spMkLst>
              <pc:docMk/>
              <pc:sldMasterMk cId="0" sldId="2147483648"/>
              <pc:sldLayoutMk cId="2697995339" sldId="2147483663"/>
              <ac:spMk id="14" creationId="{E9B8252F-5F13-A554-E14C-15EA8CB83724}"/>
            </ac:spMkLst>
          </pc:spChg>
          <pc:spChg chg="mod">
            <ac:chgData name="Maëlys SAILLANT" userId="7b36b719-b8b9-429d-9a83-567ae6915595" providerId="ADAL" clId="{4046B946-8932-4B68-AC9D-580186E80376}" dt="2025-08-06T10:14:03.765" v="996" actId="29295"/>
            <ac:spMkLst>
              <pc:docMk/>
              <pc:sldMasterMk cId="0" sldId="2147483648"/>
              <pc:sldLayoutMk cId="2697995339" sldId="2147483663"/>
              <ac:spMk id="15" creationId="{43482DCC-8D81-6AA1-0886-1AA36235BD08}"/>
            </ac:spMkLst>
          </pc:spChg>
          <pc:spChg chg="mod">
            <ac:chgData name="Maëlys SAILLANT" userId="7b36b719-b8b9-429d-9a83-567ae6915595" providerId="ADAL" clId="{4046B946-8932-4B68-AC9D-580186E80376}" dt="2025-08-06T10:01:04.874" v="676"/>
            <ac:spMkLst>
              <pc:docMk/>
              <pc:sldMasterMk cId="0" sldId="2147483648"/>
              <pc:sldLayoutMk cId="2697995339" sldId="2147483663"/>
              <ac:spMk id="17" creationId="{53910641-0A1B-6AB2-2FC2-B7A7D1E4677E}"/>
            </ac:spMkLst>
          </pc:spChg>
          <pc:spChg chg="mod">
            <ac:chgData name="Maëlys SAILLANT" userId="7b36b719-b8b9-429d-9a83-567ae6915595" providerId="ADAL" clId="{4046B946-8932-4B68-AC9D-580186E80376}" dt="2025-08-06T10:01:04.874" v="676"/>
            <ac:spMkLst>
              <pc:docMk/>
              <pc:sldMasterMk cId="0" sldId="2147483648"/>
              <pc:sldLayoutMk cId="2697995339" sldId="2147483663"/>
              <ac:spMk id="18" creationId="{3DEA594B-718B-7BF5-1B83-867B098D5081}"/>
            </ac:spMkLst>
          </pc:spChg>
          <pc:spChg chg="mod">
            <ac:chgData name="Maëlys SAILLANT" userId="7b36b719-b8b9-429d-9a83-567ae6915595" providerId="ADAL" clId="{4046B946-8932-4B68-AC9D-580186E80376}" dt="2025-08-06T10:01:04.874" v="676"/>
            <ac:spMkLst>
              <pc:docMk/>
              <pc:sldMasterMk cId="0" sldId="2147483648"/>
              <pc:sldLayoutMk cId="2697995339" sldId="2147483663"/>
              <ac:spMk id="19" creationId="{0ECD8B7F-E877-B2AC-40B4-F64CE5767B47}"/>
            </ac:spMkLst>
          </pc:spChg>
          <pc:spChg chg="mod">
            <ac:chgData name="Maëlys SAILLANT" userId="7b36b719-b8b9-429d-9a83-567ae6915595" providerId="ADAL" clId="{4046B946-8932-4B68-AC9D-580186E80376}" dt="2025-08-06T10:06:26.220" v="769" actId="20577"/>
            <ac:spMkLst>
              <pc:docMk/>
              <pc:sldMasterMk cId="0" sldId="2147483648"/>
              <pc:sldLayoutMk cId="2697995339" sldId="2147483663"/>
              <ac:spMk id="22" creationId="{3F3077DF-4784-B88A-B7F3-F1BBEC336ED7}"/>
            </ac:spMkLst>
          </pc:spChg>
          <pc:spChg chg="mod">
            <ac:chgData name="Maëlys SAILLANT" userId="7b36b719-b8b9-429d-9a83-567ae6915595" providerId="ADAL" clId="{4046B946-8932-4B68-AC9D-580186E80376}" dt="2025-08-06T10:01:04.874" v="676"/>
            <ac:spMkLst>
              <pc:docMk/>
              <pc:sldMasterMk cId="0" sldId="2147483648"/>
              <pc:sldLayoutMk cId="2697995339" sldId="2147483663"/>
              <ac:spMk id="23" creationId="{143DC16F-F441-3DDD-833B-7907422DD5A0}"/>
            </ac:spMkLst>
          </pc:spChg>
          <pc:spChg chg="add mod">
            <ac:chgData name="Maëlys SAILLANT" userId="7b36b719-b8b9-429d-9a83-567ae6915595" providerId="ADAL" clId="{4046B946-8932-4B68-AC9D-580186E80376}" dt="2025-08-06T10:01:04.874" v="676"/>
            <ac:spMkLst>
              <pc:docMk/>
              <pc:sldMasterMk cId="0" sldId="2147483648"/>
              <pc:sldLayoutMk cId="2697995339" sldId="2147483663"/>
              <ac:spMk id="24" creationId="{23CA0AA5-8A24-1639-77AD-EE0B9D545758}"/>
            </ac:spMkLst>
          </pc:spChg>
        </pc:sldLayoutChg>
        <pc:sldLayoutChg chg="addSp delSp modSp add mod replId modTransition">
          <pc:chgData name="Maëlys SAILLANT" userId="7b36b719-b8b9-429d-9a83-567ae6915595" providerId="ADAL" clId="{4046B946-8932-4B68-AC9D-580186E80376}" dt="2025-08-08T12:55:44.876" v="997" actId="27028"/>
          <pc:sldLayoutMkLst>
            <pc:docMk/>
            <pc:sldMasterMk cId="0" sldId="2147483648"/>
            <pc:sldLayoutMk cId="763678193" sldId="2147483664"/>
          </pc:sldLayoutMkLst>
          <pc:spChg chg="mod">
            <ac:chgData name="Maëlys SAILLANT" userId="7b36b719-b8b9-429d-9a83-567ae6915595" providerId="ADAL" clId="{4046B946-8932-4B68-AC9D-580186E80376}" dt="2025-08-06T09:55:07.447" v="629"/>
            <ac:spMkLst>
              <pc:docMk/>
              <pc:sldMasterMk cId="0" sldId="2147483648"/>
              <pc:sldLayoutMk cId="763678193" sldId="2147483664"/>
              <ac:spMk id="4" creationId="{7F35AEF3-1910-8B5E-B936-A39ADDEB2B5C}"/>
            </ac:spMkLst>
          </pc:spChg>
          <pc:spChg chg="mod">
            <ac:chgData name="Maëlys SAILLANT" userId="7b36b719-b8b9-429d-9a83-567ae6915595" providerId="ADAL" clId="{4046B946-8932-4B68-AC9D-580186E80376}" dt="2025-08-06T09:55:07.447" v="629"/>
            <ac:spMkLst>
              <pc:docMk/>
              <pc:sldMasterMk cId="0" sldId="2147483648"/>
              <pc:sldLayoutMk cId="763678193" sldId="2147483664"/>
              <ac:spMk id="5" creationId="{30F85479-6809-748D-B2D8-A964B75C04D3}"/>
            </ac:spMkLst>
          </pc:spChg>
          <pc:spChg chg="mod">
            <ac:chgData name="Maëlys SAILLANT" userId="7b36b719-b8b9-429d-9a83-567ae6915595" providerId="ADAL" clId="{4046B946-8932-4B68-AC9D-580186E80376}" dt="2025-08-06T09:55:07.447" v="629"/>
            <ac:spMkLst>
              <pc:docMk/>
              <pc:sldMasterMk cId="0" sldId="2147483648"/>
              <pc:sldLayoutMk cId="763678193" sldId="2147483664"/>
              <ac:spMk id="7" creationId="{D9C4F9C8-CBC3-7599-6146-23AA4044F8D1}"/>
            </ac:spMkLst>
          </pc:spChg>
          <pc:spChg chg="mod">
            <ac:chgData name="Maëlys SAILLANT" userId="7b36b719-b8b9-429d-9a83-567ae6915595" providerId="ADAL" clId="{4046B946-8932-4B68-AC9D-580186E80376}" dt="2025-08-06T09:55:07.447" v="629"/>
            <ac:spMkLst>
              <pc:docMk/>
              <pc:sldMasterMk cId="0" sldId="2147483648"/>
              <pc:sldLayoutMk cId="763678193" sldId="2147483664"/>
              <ac:spMk id="8" creationId="{A8B9B0CC-5118-B923-5874-976D10F8F503}"/>
            </ac:spMkLst>
          </pc:spChg>
          <pc:spChg chg="mod">
            <ac:chgData name="Maëlys SAILLANT" userId="7b36b719-b8b9-429d-9a83-567ae6915595" providerId="ADAL" clId="{4046B946-8932-4B68-AC9D-580186E80376}" dt="2025-08-06T09:55:07.447" v="629"/>
            <ac:spMkLst>
              <pc:docMk/>
              <pc:sldMasterMk cId="0" sldId="2147483648"/>
              <pc:sldLayoutMk cId="763678193" sldId="2147483664"/>
              <ac:spMk id="10" creationId="{F5188370-54D0-848A-24E3-AD34545D7248}"/>
            </ac:spMkLst>
          </pc:spChg>
          <pc:spChg chg="mod">
            <ac:chgData name="Maëlys SAILLANT" userId="7b36b719-b8b9-429d-9a83-567ae6915595" providerId="ADAL" clId="{4046B946-8932-4B68-AC9D-580186E80376}" dt="2025-08-06T09:55:07.447" v="629"/>
            <ac:spMkLst>
              <pc:docMk/>
              <pc:sldMasterMk cId="0" sldId="2147483648"/>
              <pc:sldLayoutMk cId="763678193" sldId="2147483664"/>
              <ac:spMk id="11" creationId="{19A39B88-931B-BA2D-7903-13EABCA50F85}"/>
            </ac:spMkLst>
          </pc:spChg>
          <pc:spChg chg="add mod">
            <ac:chgData name="Maëlys SAILLANT" userId="7b36b719-b8b9-429d-9a83-567ae6915595" providerId="ADAL" clId="{4046B946-8932-4B68-AC9D-580186E80376}" dt="2025-08-06T09:55:07.447" v="629"/>
            <ac:spMkLst>
              <pc:docMk/>
              <pc:sldMasterMk cId="0" sldId="2147483648"/>
              <pc:sldLayoutMk cId="763678193" sldId="2147483664"/>
              <ac:spMk id="12" creationId="{2F9A36F0-C029-EF9F-3E9A-6AB8884816FF}"/>
            </ac:spMkLst>
          </pc:spChg>
          <pc:spChg chg="mod">
            <ac:chgData name="Maëlys SAILLANT" userId="7b36b719-b8b9-429d-9a83-567ae6915595" providerId="ADAL" clId="{4046B946-8932-4B68-AC9D-580186E80376}" dt="2025-08-06T09:55:20.887" v="630"/>
            <ac:spMkLst>
              <pc:docMk/>
              <pc:sldMasterMk cId="0" sldId="2147483648"/>
              <pc:sldLayoutMk cId="763678193" sldId="2147483664"/>
              <ac:spMk id="16" creationId="{83279E20-A246-95F4-60A2-90B4568732B5}"/>
            </ac:spMkLst>
          </pc:spChg>
          <pc:spChg chg="mod">
            <ac:chgData name="Maëlys SAILLANT" userId="7b36b719-b8b9-429d-9a83-567ae6915595" providerId="ADAL" clId="{4046B946-8932-4B68-AC9D-580186E80376}" dt="2025-08-06T09:55:20.887" v="630"/>
            <ac:spMkLst>
              <pc:docMk/>
              <pc:sldMasterMk cId="0" sldId="2147483648"/>
              <pc:sldLayoutMk cId="763678193" sldId="2147483664"/>
              <ac:spMk id="17" creationId="{8E11C874-CA58-5772-83D3-4937F1B8C191}"/>
            </ac:spMkLst>
          </pc:spChg>
          <pc:spChg chg="add mod">
            <ac:chgData name="Maëlys SAILLANT" userId="7b36b719-b8b9-429d-9a83-567ae6915595" providerId="ADAL" clId="{4046B946-8932-4B68-AC9D-580186E80376}" dt="2025-08-06T10:04:20.760" v="714"/>
            <ac:spMkLst>
              <pc:docMk/>
              <pc:sldMasterMk cId="0" sldId="2147483648"/>
              <pc:sldLayoutMk cId="763678193" sldId="2147483664"/>
              <ac:spMk id="19" creationId="{57711724-F0B9-4413-C02A-3C92EDBCC972}"/>
            </ac:spMkLst>
          </pc:spChg>
          <pc:spChg chg="add mod">
            <ac:chgData name="Maëlys SAILLANT" userId="7b36b719-b8b9-429d-9a83-567ae6915595" providerId="ADAL" clId="{4046B946-8932-4B68-AC9D-580186E80376}" dt="2025-08-06T10:04:20.760" v="714"/>
            <ac:spMkLst>
              <pc:docMk/>
              <pc:sldMasterMk cId="0" sldId="2147483648"/>
              <pc:sldLayoutMk cId="763678193" sldId="2147483664"/>
              <ac:spMk id="20" creationId="{B0D45D02-9BBC-22DF-2629-50C848DABB4F}"/>
            </ac:spMkLst>
          </pc:spChg>
          <pc:grpChg chg="add mod">
            <ac:chgData name="Maëlys SAILLANT" userId="7b36b719-b8b9-429d-9a83-567ae6915595" providerId="ADAL" clId="{4046B946-8932-4B68-AC9D-580186E80376}" dt="2025-08-06T09:55:07.447" v="629"/>
            <ac:grpSpMkLst>
              <pc:docMk/>
              <pc:sldMasterMk cId="0" sldId="2147483648"/>
              <pc:sldLayoutMk cId="763678193" sldId="2147483664"/>
              <ac:grpSpMk id="6" creationId="{7A446217-B4A8-6616-1C81-527F68BDC4E3}"/>
            </ac:grpSpMkLst>
          </pc:grpChg>
          <pc:grpChg chg="add mod">
            <ac:chgData name="Maëlys SAILLANT" userId="7b36b719-b8b9-429d-9a83-567ae6915595" providerId="ADAL" clId="{4046B946-8932-4B68-AC9D-580186E80376}" dt="2025-08-06T09:55:36.675" v="633" actId="1076"/>
            <ac:grpSpMkLst>
              <pc:docMk/>
              <pc:sldMasterMk cId="0" sldId="2147483648"/>
              <pc:sldLayoutMk cId="763678193" sldId="2147483664"/>
              <ac:grpSpMk id="15" creationId="{6F6AA9A2-CC74-CAA7-75F6-5D0DA8226411}"/>
            </ac:grpSpMkLst>
          </pc:grpChg>
        </pc:sldLayoutChg>
        <pc:sldLayoutChg chg="addSp delSp modSp add mod replId modTransition">
          <pc:chgData name="Maëlys SAILLANT" userId="7b36b719-b8b9-429d-9a83-567ae6915595" providerId="ADAL" clId="{4046B946-8932-4B68-AC9D-580186E80376}" dt="2025-08-08T12:55:44.876" v="997" actId="27028"/>
          <pc:sldLayoutMkLst>
            <pc:docMk/>
            <pc:sldMasterMk cId="0" sldId="2147483648"/>
            <pc:sldLayoutMk cId="4209871551" sldId="2147483665"/>
          </pc:sldLayoutMkLst>
          <pc:spChg chg="mod">
            <ac:chgData name="Maëlys SAILLANT" userId="7b36b719-b8b9-429d-9a83-567ae6915595" providerId="ADAL" clId="{4046B946-8932-4B68-AC9D-580186E80376}" dt="2025-08-06T09:56:47.429" v="646"/>
            <ac:spMkLst>
              <pc:docMk/>
              <pc:sldMasterMk cId="0" sldId="2147483648"/>
              <pc:sldLayoutMk cId="4209871551" sldId="2147483665"/>
              <ac:spMk id="4" creationId="{67B1B441-2AC7-1189-4EA1-B1685858CAFF}"/>
            </ac:spMkLst>
          </pc:spChg>
          <pc:spChg chg="mod">
            <ac:chgData name="Maëlys SAILLANT" userId="7b36b719-b8b9-429d-9a83-567ae6915595" providerId="ADAL" clId="{4046B946-8932-4B68-AC9D-580186E80376}" dt="2025-08-06T09:56:47.429" v="646"/>
            <ac:spMkLst>
              <pc:docMk/>
              <pc:sldMasterMk cId="0" sldId="2147483648"/>
              <pc:sldLayoutMk cId="4209871551" sldId="2147483665"/>
              <ac:spMk id="5" creationId="{C90E90A8-62D7-7C29-FAB2-3AA66D78BEF0}"/>
            </ac:spMkLst>
          </pc:spChg>
          <pc:spChg chg="mod">
            <ac:chgData name="Maëlys SAILLANT" userId="7b36b719-b8b9-429d-9a83-567ae6915595" providerId="ADAL" clId="{4046B946-8932-4B68-AC9D-580186E80376}" dt="2025-08-06T09:56:47.429" v="646"/>
            <ac:spMkLst>
              <pc:docMk/>
              <pc:sldMasterMk cId="0" sldId="2147483648"/>
              <pc:sldLayoutMk cId="4209871551" sldId="2147483665"/>
              <ac:spMk id="7" creationId="{E4FCDD7C-9AC8-B440-3DD7-747B17BADD66}"/>
            </ac:spMkLst>
          </pc:spChg>
          <pc:spChg chg="mod">
            <ac:chgData name="Maëlys SAILLANT" userId="7b36b719-b8b9-429d-9a83-567ae6915595" providerId="ADAL" clId="{4046B946-8932-4B68-AC9D-580186E80376}" dt="2025-08-06T09:56:47.429" v="646"/>
            <ac:spMkLst>
              <pc:docMk/>
              <pc:sldMasterMk cId="0" sldId="2147483648"/>
              <pc:sldLayoutMk cId="4209871551" sldId="2147483665"/>
              <ac:spMk id="8" creationId="{BBE08CFF-0592-980F-EA73-A51C64FA4BEE}"/>
            </ac:spMkLst>
          </pc:spChg>
          <pc:spChg chg="mod">
            <ac:chgData name="Maëlys SAILLANT" userId="7b36b719-b8b9-429d-9a83-567ae6915595" providerId="ADAL" clId="{4046B946-8932-4B68-AC9D-580186E80376}" dt="2025-08-06T09:56:47.429" v="646"/>
            <ac:spMkLst>
              <pc:docMk/>
              <pc:sldMasterMk cId="0" sldId="2147483648"/>
              <pc:sldLayoutMk cId="4209871551" sldId="2147483665"/>
              <ac:spMk id="9" creationId="{C7955B1A-2B83-2F03-8B77-F7964CC2A846}"/>
            </ac:spMkLst>
          </pc:spChg>
          <pc:spChg chg="mod">
            <ac:chgData name="Maëlys SAILLANT" userId="7b36b719-b8b9-429d-9a83-567ae6915595" providerId="ADAL" clId="{4046B946-8932-4B68-AC9D-580186E80376}" dt="2025-08-06T09:56:47.429" v="646"/>
            <ac:spMkLst>
              <pc:docMk/>
              <pc:sldMasterMk cId="0" sldId="2147483648"/>
              <pc:sldLayoutMk cId="4209871551" sldId="2147483665"/>
              <ac:spMk id="10" creationId="{66EBC964-3544-9AE3-72CA-41B21E2F57F9}"/>
            </ac:spMkLst>
          </pc:spChg>
          <pc:spChg chg="add mod">
            <ac:chgData name="Maëlys SAILLANT" userId="7b36b719-b8b9-429d-9a83-567ae6915595" providerId="ADAL" clId="{4046B946-8932-4B68-AC9D-580186E80376}" dt="2025-08-06T09:56:47.429" v="646"/>
            <ac:spMkLst>
              <pc:docMk/>
              <pc:sldMasterMk cId="0" sldId="2147483648"/>
              <pc:sldLayoutMk cId="4209871551" sldId="2147483665"/>
              <ac:spMk id="11" creationId="{EA0F0793-EEF0-CDC3-8FCF-36E2ECEE7C3D}"/>
            </ac:spMkLst>
          </pc:spChg>
          <pc:spChg chg="add mod">
            <ac:chgData name="Maëlys SAILLANT" userId="7b36b719-b8b9-429d-9a83-567ae6915595" providerId="ADAL" clId="{4046B946-8932-4B68-AC9D-580186E80376}" dt="2025-08-06T10:03:41.732" v="704" actId="1076"/>
            <ac:spMkLst>
              <pc:docMk/>
              <pc:sldMasterMk cId="0" sldId="2147483648"/>
              <pc:sldLayoutMk cId="4209871551" sldId="2147483665"/>
              <ac:spMk id="14" creationId="{6FECFC4C-EE90-7462-B69B-A4278A274602}"/>
            </ac:spMkLst>
          </pc:spChg>
          <pc:spChg chg="add mod">
            <ac:chgData name="Maëlys SAILLANT" userId="7b36b719-b8b9-429d-9a83-567ae6915595" providerId="ADAL" clId="{4046B946-8932-4B68-AC9D-580186E80376}" dt="2025-08-06T10:05:53.688" v="766"/>
            <ac:spMkLst>
              <pc:docMk/>
              <pc:sldMasterMk cId="0" sldId="2147483648"/>
              <pc:sldLayoutMk cId="4209871551" sldId="2147483665"/>
              <ac:spMk id="18" creationId="{3BD380AB-3ADA-BEB5-DA99-1996B8E5A6C5}"/>
            </ac:spMkLst>
          </pc:spChg>
          <pc:grpChg chg="add mod">
            <ac:chgData name="Maëlys SAILLANT" userId="7b36b719-b8b9-429d-9a83-567ae6915595" providerId="ADAL" clId="{4046B946-8932-4B68-AC9D-580186E80376}" dt="2025-08-06T10:04:56.913" v="729" actId="1076"/>
            <ac:grpSpMkLst>
              <pc:docMk/>
              <pc:sldMasterMk cId="0" sldId="2147483648"/>
              <pc:sldLayoutMk cId="4209871551" sldId="2147483665"/>
              <ac:grpSpMk id="2" creationId="{1C3A5BCF-3BDF-0475-54FF-54AD75C5A03D}"/>
            </ac:grpSpMkLst>
          </pc:grpChg>
        </pc:sldLayoutChg>
      </pc:sldMasterChg>
      <pc:sldMasterChg chg="delSp new del mod addSldLayout">
        <pc:chgData name="Maëlys SAILLANT" userId="7b36b719-b8b9-429d-9a83-567ae6915595" providerId="ADAL" clId="{4046B946-8932-4B68-AC9D-580186E80376}" dt="2025-08-06T09:49:49.194" v="600" actId="2696"/>
        <pc:sldMasterMkLst>
          <pc:docMk/>
          <pc:sldMasterMk cId="3798411604" sldId="2147483657"/>
        </pc:sldMasterMkLst>
        <pc:sldLayoutChg chg="new replId">
          <pc:chgData name="Maëlys SAILLANT" userId="7b36b719-b8b9-429d-9a83-567ae6915595" providerId="ADAL" clId="{4046B946-8932-4B68-AC9D-580186E80376}" dt="2025-08-06T09:48:37.987" v="592" actId="6938"/>
          <pc:sldLayoutMkLst>
            <pc:docMk/>
            <pc:sldMasterMk cId="3798411604" sldId="2147483657"/>
            <pc:sldLayoutMk cId="3734829629" sldId="2147483658"/>
          </pc:sldLayoutMkLst>
        </pc:sldLayoutChg>
        <pc:sldLayoutChg chg="new replId">
          <pc:chgData name="Maëlys SAILLANT" userId="7b36b719-b8b9-429d-9a83-567ae6915595" providerId="ADAL" clId="{4046B946-8932-4B68-AC9D-580186E80376}" dt="2025-08-06T09:48:37.987" v="592" actId="6938"/>
          <pc:sldLayoutMkLst>
            <pc:docMk/>
            <pc:sldMasterMk cId="3798411604" sldId="2147483657"/>
            <pc:sldLayoutMk cId="3884611655" sldId="2147483659"/>
          </pc:sldLayoutMkLst>
        </pc:sldLayoutChg>
        <pc:sldLayoutChg chg="new replId">
          <pc:chgData name="Maëlys SAILLANT" userId="7b36b719-b8b9-429d-9a83-567ae6915595" providerId="ADAL" clId="{4046B946-8932-4B68-AC9D-580186E80376}" dt="2025-08-06T09:48:37.987" v="592" actId="6938"/>
          <pc:sldLayoutMkLst>
            <pc:docMk/>
            <pc:sldMasterMk cId="3798411604" sldId="2147483657"/>
            <pc:sldLayoutMk cId="1656682938" sldId="2147483660"/>
          </pc:sldLayoutMkLst>
        </pc:sldLayoutChg>
        <pc:sldLayoutChg chg="new replId">
          <pc:chgData name="Maëlys SAILLANT" userId="7b36b719-b8b9-429d-9a83-567ae6915595" providerId="ADAL" clId="{4046B946-8932-4B68-AC9D-580186E80376}" dt="2025-08-06T09:48:37.987" v="592" actId="6938"/>
          <pc:sldLayoutMkLst>
            <pc:docMk/>
            <pc:sldMasterMk cId="3798411604" sldId="2147483657"/>
            <pc:sldLayoutMk cId="2388831230" sldId="2147483661"/>
          </pc:sldLayoutMkLst>
        </pc:sldLayoutChg>
        <pc:sldLayoutChg chg="new replId">
          <pc:chgData name="Maëlys SAILLANT" userId="7b36b719-b8b9-429d-9a83-567ae6915595" providerId="ADAL" clId="{4046B946-8932-4B68-AC9D-580186E80376}" dt="2025-08-06T09:48:37.987" v="592" actId="6938"/>
          <pc:sldLayoutMkLst>
            <pc:docMk/>
            <pc:sldMasterMk cId="3798411604" sldId="2147483657"/>
            <pc:sldLayoutMk cId="3830407491" sldId="2147483662"/>
          </pc:sldLayoutMkLst>
        </pc:sldLayoutChg>
        <pc:sldLayoutChg chg="new replId">
          <pc:chgData name="Maëlys SAILLANT" userId="7b36b719-b8b9-429d-9a83-567ae6915595" providerId="ADAL" clId="{4046B946-8932-4B68-AC9D-580186E80376}" dt="2025-08-06T09:48:37.987" v="592" actId="6938"/>
          <pc:sldLayoutMkLst>
            <pc:docMk/>
            <pc:sldMasterMk cId="3798411604" sldId="2147483657"/>
            <pc:sldLayoutMk cId="643969635" sldId="2147483663"/>
          </pc:sldLayoutMkLst>
        </pc:sldLayoutChg>
        <pc:sldLayoutChg chg="new replId">
          <pc:chgData name="Maëlys SAILLANT" userId="7b36b719-b8b9-429d-9a83-567ae6915595" providerId="ADAL" clId="{4046B946-8932-4B68-AC9D-580186E80376}" dt="2025-08-06T09:48:37.987" v="592" actId="6938"/>
          <pc:sldLayoutMkLst>
            <pc:docMk/>
            <pc:sldMasterMk cId="3798411604" sldId="2147483657"/>
            <pc:sldLayoutMk cId="3831439740" sldId="2147483664"/>
          </pc:sldLayoutMkLst>
        </pc:sldLayoutChg>
        <pc:sldLayoutChg chg="new replId">
          <pc:chgData name="Maëlys SAILLANT" userId="7b36b719-b8b9-429d-9a83-567ae6915595" providerId="ADAL" clId="{4046B946-8932-4B68-AC9D-580186E80376}" dt="2025-08-06T09:48:37.987" v="592" actId="6938"/>
          <pc:sldLayoutMkLst>
            <pc:docMk/>
            <pc:sldMasterMk cId="3798411604" sldId="2147483657"/>
            <pc:sldLayoutMk cId="632984875" sldId="2147483665"/>
          </pc:sldLayoutMkLst>
        </pc:sldLayoutChg>
        <pc:sldLayoutChg chg="new replId">
          <pc:chgData name="Maëlys SAILLANT" userId="7b36b719-b8b9-429d-9a83-567ae6915595" providerId="ADAL" clId="{4046B946-8932-4B68-AC9D-580186E80376}" dt="2025-08-06T09:48:37.987" v="592" actId="6938"/>
          <pc:sldLayoutMkLst>
            <pc:docMk/>
            <pc:sldMasterMk cId="3798411604" sldId="2147483657"/>
            <pc:sldLayoutMk cId="2097414924" sldId="2147483666"/>
          </pc:sldLayoutMkLst>
        </pc:sldLayoutChg>
        <pc:sldLayoutChg chg="new replId">
          <pc:chgData name="Maëlys SAILLANT" userId="7b36b719-b8b9-429d-9a83-567ae6915595" providerId="ADAL" clId="{4046B946-8932-4B68-AC9D-580186E80376}" dt="2025-08-06T09:48:37.987" v="592" actId="6938"/>
          <pc:sldLayoutMkLst>
            <pc:docMk/>
            <pc:sldMasterMk cId="3798411604" sldId="2147483657"/>
            <pc:sldLayoutMk cId="3993693196" sldId="2147483667"/>
          </pc:sldLayoutMkLst>
        </pc:sldLayoutChg>
        <pc:sldLayoutChg chg="new replId">
          <pc:chgData name="Maëlys SAILLANT" userId="7b36b719-b8b9-429d-9a83-567ae6915595" providerId="ADAL" clId="{4046B946-8932-4B68-AC9D-580186E80376}" dt="2025-08-06T09:48:37.987" v="592" actId="6938"/>
          <pc:sldLayoutMkLst>
            <pc:docMk/>
            <pc:sldMasterMk cId="3798411604" sldId="2147483657"/>
            <pc:sldLayoutMk cId="1705931708" sldId="2147483668"/>
          </pc:sldLayoutMkLst>
        </pc:sldLayoutChg>
      </pc:sldMasterChg>
      <pc:sldMasterChg chg="add addSldLayout">
        <pc:chgData name="Maëlys SAILLANT" userId="7b36b719-b8b9-429d-9a83-567ae6915595" providerId="ADAL" clId="{4046B946-8932-4B68-AC9D-580186E80376}" dt="2025-08-08T12:55:44.876" v="997" actId="27028"/>
        <pc:sldMasterMkLst>
          <pc:docMk/>
          <pc:sldMasterMk cId="0" sldId="2147483661"/>
        </pc:sldMasterMkLst>
        <pc:sldLayoutChg chg="add">
          <pc:chgData name="Maëlys SAILLANT" userId="7b36b719-b8b9-429d-9a83-567ae6915595" providerId="ADAL" clId="{4046B946-8932-4B68-AC9D-580186E80376}" dt="2025-08-08T12:55:44.876" v="997" actId="27028"/>
          <pc:sldLayoutMkLst>
            <pc:docMk/>
            <pc:sldMasterMk cId="0" sldId="2147483661"/>
            <pc:sldLayoutMk cId="0" sldId="2147483649"/>
          </pc:sldLayoutMkLst>
        </pc:sldLayoutChg>
        <pc:sldLayoutChg chg="add">
          <pc:chgData name="Maëlys SAILLANT" userId="7b36b719-b8b9-429d-9a83-567ae6915595" providerId="ADAL" clId="{4046B946-8932-4B68-AC9D-580186E80376}" dt="2025-08-08T12:55:44.876" v="997" actId="27028"/>
          <pc:sldLayoutMkLst>
            <pc:docMk/>
            <pc:sldMasterMk cId="0" sldId="2147483661"/>
            <pc:sldLayoutMk cId="0" sldId="2147483650"/>
          </pc:sldLayoutMkLst>
        </pc:sldLayoutChg>
        <pc:sldLayoutChg chg="add">
          <pc:chgData name="Maëlys SAILLANT" userId="7b36b719-b8b9-429d-9a83-567ae6915595" providerId="ADAL" clId="{4046B946-8932-4B68-AC9D-580186E80376}" dt="2025-08-08T12:55:44.876" v="997" actId="27028"/>
          <pc:sldLayoutMkLst>
            <pc:docMk/>
            <pc:sldMasterMk cId="0" sldId="2147483661"/>
            <pc:sldLayoutMk cId="0" sldId="2147483651"/>
          </pc:sldLayoutMkLst>
        </pc:sldLayoutChg>
        <pc:sldLayoutChg chg="add">
          <pc:chgData name="Maëlys SAILLANT" userId="7b36b719-b8b9-429d-9a83-567ae6915595" providerId="ADAL" clId="{4046B946-8932-4B68-AC9D-580186E80376}" dt="2025-08-08T12:55:44.876" v="997" actId="27028"/>
          <pc:sldLayoutMkLst>
            <pc:docMk/>
            <pc:sldMasterMk cId="0" sldId="2147483661"/>
            <pc:sldLayoutMk cId="0" sldId="2147483652"/>
          </pc:sldLayoutMkLst>
        </pc:sldLayoutChg>
        <pc:sldLayoutChg chg="add">
          <pc:chgData name="Maëlys SAILLANT" userId="7b36b719-b8b9-429d-9a83-567ae6915595" providerId="ADAL" clId="{4046B946-8932-4B68-AC9D-580186E80376}" dt="2025-08-08T12:55:44.876" v="997" actId="27028"/>
          <pc:sldLayoutMkLst>
            <pc:docMk/>
            <pc:sldMasterMk cId="0" sldId="2147483661"/>
            <pc:sldLayoutMk cId="0" sldId="2147483653"/>
          </pc:sldLayoutMkLst>
        </pc:sldLayoutChg>
        <pc:sldLayoutChg chg="add">
          <pc:chgData name="Maëlys SAILLANT" userId="7b36b719-b8b9-429d-9a83-567ae6915595" providerId="ADAL" clId="{4046B946-8932-4B68-AC9D-580186E80376}" dt="2025-08-08T12:55:44.876" v="997" actId="27028"/>
          <pc:sldLayoutMkLst>
            <pc:docMk/>
            <pc:sldMasterMk cId="0" sldId="2147483661"/>
            <pc:sldLayoutMk cId="0" sldId="2147483654"/>
          </pc:sldLayoutMkLst>
        </pc:sldLayoutChg>
        <pc:sldLayoutChg chg="add">
          <pc:chgData name="Maëlys SAILLANT" userId="7b36b719-b8b9-429d-9a83-567ae6915595" providerId="ADAL" clId="{4046B946-8932-4B68-AC9D-580186E80376}" dt="2025-08-08T12:55:44.876" v="997" actId="27028"/>
          <pc:sldLayoutMkLst>
            <pc:docMk/>
            <pc:sldMasterMk cId="0" sldId="2147483661"/>
            <pc:sldLayoutMk cId="0" sldId="2147483656"/>
          </pc:sldLayoutMkLst>
        </pc:sldLayoutChg>
        <pc:sldLayoutChg chg="add">
          <pc:chgData name="Maëlys SAILLANT" userId="7b36b719-b8b9-429d-9a83-567ae6915595" providerId="ADAL" clId="{4046B946-8932-4B68-AC9D-580186E80376}" dt="2025-08-08T12:55:44.876" v="997" actId="27028"/>
          <pc:sldLayoutMkLst>
            <pc:docMk/>
            <pc:sldMasterMk cId="0" sldId="2147483661"/>
            <pc:sldLayoutMk cId="0" sldId="2147483657"/>
          </pc:sldLayoutMkLst>
        </pc:sldLayoutChg>
        <pc:sldLayoutChg chg="add">
          <pc:chgData name="Maëlys SAILLANT" userId="7b36b719-b8b9-429d-9a83-567ae6915595" providerId="ADAL" clId="{4046B946-8932-4B68-AC9D-580186E80376}" dt="2025-08-08T12:55:44.876" v="997" actId="27028"/>
          <pc:sldLayoutMkLst>
            <pc:docMk/>
            <pc:sldMasterMk cId="0" sldId="2147483661"/>
            <pc:sldLayoutMk cId="0" sldId="2147483658"/>
          </pc:sldLayoutMkLst>
        </pc:sldLayoutChg>
        <pc:sldLayoutChg chg="add">
          <pc:chgData name="Maëlys SAILLANT" userId="7b36b719-b8b9-429d-9a83-567ae6915595" providerId="ADAL" clId="{4046B946-8932-4B68-AC9D-580186E80376}" dt="2025-08-08T12:55:44.876" v="997" actId="27028"/>
          <pc:sldLayoutMkLst>
            <pc:docMk/>
            <pc:sldMasterMk cId="0" sldId="2147483661"/>
            <pc:sldLayoutMk cId="0" sldId="2147483659"/>
          </pc:sldLayoutMkLst>
        </pc:sldLayoutChg>
        <pc:sldLayoutChg chg="add">
          <pc:chgData name="Maëlys SAILLANT" userId="7b36b719-b8b9-429d-9a83-567ae6915595" providerId="ADAL" clId="{4046B946-8932-4B68-AC9D-580186E80376}" dt="2025-08-08T12:55:44.876" v="997" actId="27028"/>
          <pc:sldLayoutMkLst>
            <pc:docMk/>
            <pc:sldMasterMk cId="0" sldId="2147483661"/>
            <pc:sldLayoutMk cId="0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342F5-E170-4D88-BFCA-0EE3B1030F2C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384BB-FC60-437F-B002-475324CE39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659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id="{98CAFAAC-53D3-E27C-A381-D6A8DCE31FEB}"/>
              </a:ext>
            </a:extLst>
          </p:cNvPr>
          <p:cNvGrpSpPr/>
          <p:nvPr userDrawn="1"/>
        </p:nvGrpSpPr>
        <p:grpSpPr>
          <a:xfrm>
            <a:off x="29677" y="-146785"/>
            <a:ext cx="9266723" cy="10552900"/>
            <a:chOff x="0" y="0"/>
            <a:chExt cx="2440618" cy="2779365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304B5D8E-E143-8EC1-1611-850FE12BAC3B}"/>
                </a:ext>
              </a:extLst>
            </p:cNvPr>
            <p:cNvSpPr/>
            <p:nvPr/>
          </p:nvSpPr>
          <p:spPr>
            <a:xfrm>
              <a:off x="0" y="0"/>
              <a:ext cx="2440618" cy="2779365"/>
            </a:xfrm>
            <a:custGeom>
              <a:avLst/>
              <a:gdLst/>
              <a:ahLst/>
              <a:cxnLst/>
              <a:rect l="l" t="t" r="r" b="b"/>
              <a:pathLst>
                <a:path w="2440618" h="2779365">
                  <a:moveTo>
                    <a:pt x="0" y="0"/>
                  </a:moveTo>
                  <a:lnTo>
                    <a:pt x="2440618" y="0"/>
                  </a:lnTo>
                  <a:lnTo>
                    <a:pt x="2440618" y="2779365"/>
                  </a:lnTo>
                  <a:lnTo>
                    <a:pt x="0" y="2779365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97325F50-9A4B-908B-2E88-00F4C6CECF94}"/>
                </a:ext>
              </a:extLst>
            </p:cNvPr>
            <p:cNvSpPr txBox="1"/>
            <p:nvPr/>
          </p:nvSpPr>
          <p:spPr>
            <a:xfrm>
              <a:off x="0" y="-38100"/>
              <a:ext cx="2440618" cy="281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5">
            <a:extLst>
              <a:ext uri="{FF2B5EF4-FFF2-40B4-BE49-F238E27FC236}">
                <a16:creationId xmlns:a16="http://schemas.microsoft.com/office/drawing/2014/main" id="{15B8CFB0-79DC-999C-CBAC-90710277B228}"/>
              </a:ext>
            </a:extLst>
          </p:cNvPr>
          <p:cNvGrpSpPr/>
          <p:nvPr userDrawn="1"/>
        </p:nvGrpSpPr>
        <p:grpSpPr>
          <a:xfrm>
            <a:off x="1181100" y="1181100"/>
            <a:ext cx="16230600" cy="8229600"/>
            <a:chOff x="0" y="0"/>
            <a:chExt cx="4274726" cy="2167467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E452227-3DA5-2286-375B-86EF1AC8C4D2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4F3F3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2FB76B9A-ED6D-5350-029F-C729750800C5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8">
            <a:extLst>
              <a:ext uri="{FF2B5EF4-FFF2-40B4-BE49-F238E27FC236}">
                <a16:creationId xmlns:a16="http://schemas.microsoft.com/office/drawing/2014/main" id="{033831AC-ADF1-8C11-CF16-430BA3FD62C1}"/>
              </a:ext>
            </a:extLst>
          </p:cNvPr>
          <p:cNvGrpSpPr/>
          <p:nvPr userDrawn="1"/>
        </p:nvGrpSpPr>
        <p:grpSpPr>
          <a:xfrm>
            <a:off x="-798929" y="-1304271"/>
            <a:ext cx="1581601" cy="12028698"/>
            <a:chOff x="0" y="0"/>
            <a:chExt cx="2108802" cy="16038264"/>
          </a:xfrm>
        </p:grpSpPr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9309521E-3778-F227-8510-2CDF3B2C4A8F}"/>
                </a:ext>
              </a:extLst>
            </p:cNvPr>
            <p:cNvSpPr/>
            <p:nvPr/>
          </p:nvSpPr>
          <p:spPr>
            <a:xfrm>
              <a:off x="0" y="8009240"/>
              <a:ext cx="2100901" cy="8029024"/>
            </a:xfrm>
            <a:custGeom>
              <a:avLst/>
              <a:gdLst/>
              <a:ahLst/>
              <a:cxnLst/>
              <a:rect l="l" t="t" r="r" b="b"/>
              <a:pathLst>
                <a:path w="2100901" h="8029024">
                  <a:moveTo>
                    <a:pt x="0" y="0"/>
                  </a:moveTo>
                  <a:lnTo>
                    <a:pt x="2100901" y="0"/>
                  </a:lnTo>
                  <a:lnTo>
                    <a:pt x="2100901" y="8029024"/>
                  </a:lnTo>
                  <a:lnTo>
                    <a:pt x="0" y="8029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4481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795141DD-370D-A7B5-87A9-725F8BA84616}"/>
                </a:ext>
              </a:extLst>
            </p:cNvPr>
            <p:cNvSpPr/>
            <p:nvPr/>
          </p:nvSpPr>
          <p:spPr>
            <a:xfrm>
              <a:off x="0" y="0"/>
              <a:ext cx="2108802" cy="8293656"/>
            </a:xfrm>
            <a:custGeom>
              <a:avLst/>
              <a:gdLst/>
              <a:ahLst/>
              <a:cxnLst/>
              <a:rect l="l" t="t" r="r" b="b"/>
              <a:pathLst>
                <a:path w="2108802" h="8293656">
                  <a:moveTo>
                    <a:pt x="0" y="0"/>
                  </a:moveTo>
                  <a:lnTo>
                    <a:pt x="2108802" y="0"/>
                  </a:lnTo>
                  <a:lnTo>
                    <a:pt x="2108802" y="8293656"/>
                  </a:lnTo>
                  <a:lnTo>
                    <a:pt x="0" y="82936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969" b="-558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1" name="Freeform 13">
            <a:extLst>
              <a:ext uri="{FF2B5EF4-FFF2-40B4-BE49-F238E27FC236}">
                <a16:creationId xmlns:a16="http://schemas.microsoft.com/office/drawing/2014/main" id="{F58FBB53-4C21-503C-4050-CBC306EC15A6}"/>
              </a:ext>
            </a:extLst>
          </p:cNvPr>
          <p:cNvSpPr/>
          <p:nvPr userDrawn="1"/>
        </p:nvSpPr>
        <p:spPr>
          <a:xfrm>
            <a:off x="17106900" y="191515"/>
            <a:ext cx="1036214" cy="989585"/>
          </a:xfrm>
          <a:custGeom>
            <a:avLst/>
            <a:gdLst/>
            <a:ahLst/>
            <a:cxnLst/>
            <a:rect l="l" t="t" r="r" b="b"/>
            <a:pathLst>
              <a:path w="1036214" h="989585">
                <a:moveTo>
                  <a:pt x="0" y="0"/>
                </a:moveTo>
                <a:lnTo>
                  <a:pt x="1036214" y="0"/>
                </a:lnTo>
                <a:lnTo>
                  <a:pt x="1036214" y="989585"/>
                </a:lnTo>
                <a:lnTo>
                  <a:pt x="0" y="9895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1552B24-276E-F083-F3E9-9A3930738D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1308425"/>
            <a:ext cx="8348106" cy="939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rgbClr val="EBBF53"/>
                </a:solidFill>
                <a:latin typeface="Oswald Bold" panose="00000800000000000000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71DE08D-2D4B-A5E3-A103-0413966F3F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7000" y="2476500"/>
            <a:ext cx="8534400" cy="6858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822"/>
              </a:lnSpc>
              <a:buNone/>
              <a:defRPr sz="2700">
                <a:latin typeface="Montserrat" panose="00000500000000000000" pitchFamily="2" charset="0"/>
              </a:defRPr>
            </a:lvl1pPr>
          </a:lstStyle>
          <a:p>
            <a:pPr algn="l">
              <a:lnSpc>
                <a:spcPts val="3822"/>
              </a:lnSpc>
            </a:pPr>
            <a:r>
              <a:rPr lang="en-US" sz="2400" spc="685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SOUS-TITRE</a:t>
            </a:r>
          </a:p>
        </p:txBody>
      </p:sp>
      <p:sp>
        <p:nvSpPr>
          <p:cNvPr id="23" name="Espace réservé du numéro de diapositive 2">
            <a:extLst>
              <a:ext uri="{FF2B5EF4-FFF2-40B4-BE49-F238E27FC236}">
                <a16:creationId xmlns:a16="http://schemas.microsoft.com/office/drawing/2014/main" id="{395323BA-037E-6C88-1D4D-63ABC8DA6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068800" y="9661676"/>
            <a:ext cx="1036214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7DE65FE4-77E9-800D-9D31-3464D21563BC}"/>
              </a:ext>
            </a:extLst>
          </p:cNvPr>
          <p:cNvSpPr txBox="1"/>
          <p:nvPr userDrawn="1"/>
        </p:nvSpPr>
        <p:spPr>
          <a:xfrm>
            <a:off x="776746" y="9903477"/>
            <a:ext cx="3585223" cy="339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#TendanceG2AHiver2026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30A5DFF-7993-D2DD-4408-875E593914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068800" y="9661676"/>
            <a:ext cx="1036214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1C3A5BCF-3BDF-0475-54FF-54AD75C5A03D}"/>
              </a:ext>
            </a:extLst>
          </p:cNvPr>
          <p:cNvGrpSpPr/>
          <p:nvPr userDrawn="1"/>
        </p:nvGrpSpPr>
        <p:grpSpPr>
          <a:xfrm>
            <a:off x="1123319" y="1115465"/>
            <a:ext cx="16230600" cy="8229600"/>
            <a:chOff x="0" y="0"/>
            <a:chExt cx="4274726" cy="216746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7B1B441-2AC7-1189-4EA1-B1685858CAFF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4F3F3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90E90A8-62D7-7C29-FAB2-3AA66D78BEF0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FCACEAF-F908-6FA8-E2B5-1EE0B3C01375}"/>
              </a:ext>
            </a:extLst>
          </p:cNvPr>
          <p:cNvGrpSpPr/>
          <p:nvPr userDrawn="1"/>
        </p:nvGrpSpPr>
        <p:grpSpPr>
          <a:xfrm rot="-5400000">
            <a:off x="-7106888" y="5414990"/>
            <a:ext cx="15290844" cy="1184264"/>
            <a:chOff x="0" y="0"/>
            <a:chExt cx="20387792" cy="1579019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4FCDD7C-9AC8-B440-3DD7-747B17BADD66}"/>
                </a:ext>
              </a:extLst>
            </p:cNvPr>
            <p:cNvSpPr/>
            <p:nvPr/>
          </p:nvSpPr>
          <p:spPr>
            <a:xfrm rot="-5400000">
              <a:off x="16595272" y="-2219417"/>
              <a:ext cx="1573103" cy="6011937"/>
            </a:xfrm>
            <a:custGeom>
              <a:avLst/>
              <a:gdLst/>
              <a:ahLst/>
              <a:cxnLst/>
              <a:rect l="l" t="t" r="r" b="b"/>
              <a:pathLst>
                <a:path w="1573103" h="6011937">
                  <a:moveTo>
                    <a:pt x="0" y="0"/>
                  </a:moveTo>
                  <a:lnTo>
                    <a:pt x="1573103" y="0"/>
                  </a:lnTo>
                  <a:lnTo>
                    <a:pt x="1573103" y="6011937"/>
                  </a:lnTo>
                  <a:lnTo>
                    <a:pt x="0" y="6011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4481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BE08CFF-0592-980F-EA73-A51C64FA4BEE}"/>
                </a:ext>
              </a:extLst>
            </p:cNvPr>
            <p:cNvSpPr/>
            <p:nvPr/>
          </p:nvSpPr>
          <p:spPr>
            <a:xfrm rot="-5400000">
              <a:off x="11769038" y="-2315534"/>
              <a:ext cx="1579019" cy="6210087"/>
            </a:xfrm>
            <a:custGeom>
              <a:avLst/>
              <a:gdLst/>
              <a:ahLst/>
              <a:cxnLst/>
              <a:rect l="l" t="t" r="r" b="b"/>
              <a:pathLst>
                <a:path w="1579019" h="6210087">
                  <a:moveTo>
                    <a:pt x="0" y="0"/>
                  </a:moveTo>
                  <a:lnTo>
                    <a:pt x="1579019" y="0"/>
                  </a:lnTo>
                  <a:lnTo>
                    <a:pt x="1579019" y="6210087"/>
                  </a:lnTo>
                  <a:lnTo>
                    <a:pt x="0" y="62100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969" b="-55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7955B1A-2B83-2F03-8B77-F7964CC2A846}"/>
                </a:ext>
              </a:extLst>
            </p:cNvPr>
            <p:cNvSpPr/>
            <p:nvPr/>
          </p:nvSpPr>
          <p:spPr>
            <a:xfrm rot="-5400000">
              <a:off x="7141768" y="-2219417"/>
              <a:ext cx="1573103" cy="6011937"/>
            </a:xfrm>
            <a:custGeom>
              <a:avLst/>
              <a:gdLst/>
              <a:ahLst/>
              <a:cxnLst/>
              <a:rect l="l" t="t" r="r" b="b"/>
              <a:pathLst>
                <a:path w="1573103" h="6011937">
                  <a:moveTo>
                    <a:pt x="0" y="0"/>
                  </a:moveTo>
                  <a:lnTo>
                    <a:pt x="1573103" y="0"/>
                  </a:lnTo>
                  <a:lnTo>
                    <a:pt x="1573103" y="6011937"/>
                  </a:lnTo>
                  <a:lnTo>
                    <a:pt x="0" y="6011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4481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6EBC964-3544-9AE3-72CA-41B21E2F57F9}"/>
                </a:ext>
              </a:extLst>
            </p:cNvPr>
            <p:cNvSpPr/>
            <p:nvPr/>
          </p:nvSpPr>
          <p:spPr>
            <a:xfrm rot="-5400000">
              <a:off x="2315534" y="-2315534"/>
              <a:ext cx="1579019" cy="6210087"/>
            </a:xfrm>
            <a:custGeom>
              <a:avLst/>
              <a:gdLst/>
              <a:ahLst/>
              <a:cxnLst/>
              <a:rect l="l" t="t" r="r" b="b"/>
              <a:pathLst>
                <a:path w="1579019" h="6210087">
                  <a:moveTo>
                    <a:pt x="0" y="0"/>
                  </a:moveTo>
                  <a:lnTo>
                    <a:pt x="1579019" y="0"/>
                  </a:lnTo>
                  <a:lnTo>
                    <a:pt x="1579019" y="6210087"/>
                  </a:lnTo>
                  <a:lnTo>
                    <a:pt x="0" y="62100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969" b="-558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" name="Freeform 10">
            <a:extLst>
              <a:ext uri="{FF2B5EF4-FFF2-40B4-BE49-F238E27FC236}">
                <a16:creationId xmlns:a16="http://schemas.microsoft.com/office/drawing/2014/main" id="{EA0F0793-EEF0-CDC3-8FCF-36E2ECEE7C3D}"/>
              </a:ext>
            </a:extLst>
          </p:cNvPr>
          <p:cNvSpPr/>
          <p:nvPr userDrawn="1"/>
        </p:nvSpPr>
        <p:spPr>
          <a:xfrm>
            <a:off x="17251786" y="125880"/>
            <a:ext cx="1036214" cy="989585"/>
          </a:xfrm>
          <a:custGeom>
            <a:avLst/>
            <a:gdLst/>
            <a:ahLst/>
            <a:cxnLst/>
            <a:rect l="l" t="t" r="r" b="b"/>
            <a:pathLst>
              <a:path w="1036214" h="989585">
                <a:moveTo>
                  <a:pt x="0" y="0"/>
                </a:moveTo>
                <a:lnTo>
                  <a:pt x="1036214" y="0"/>
                </a:lnTo>
                <a:lnTo>
                  <a:pt x="1036214" y="989585"/>
                </a:lnTo>
                <a:lnTo>
                  <a:pt x="0" y="9895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3BD380AB-3ADA-BEB5-DA99-1996B8E5A6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81467" y="1180951"/>
            <a:ext cx="8347075" cy="1447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700" b="1">
                <a:solidFill>
                  <a:srgbClr val="C98604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sz="2800" spc="685" dirty="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SOUS-TITRE</a:t>
            </a:r>
            <a:endParaRPr lang="fr-FR" dirty="0"/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ED8C1460-9992-D26E-88BC-7B17EC5715A4}"/>
              </a:ext>
            </a:extLst>
          </p:cNvPr>
          <p:cNvSpPr txBox="1"/>
          <p:nvPr userDrawn="1"/>
        </p:nvSpPr>
        <p:spPr>
          <a:xfrm>
            <a:off x="12393773" y="160024"/>
            <a:ext cx="3585223" cy="339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chemeClr val="tx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#TendanceG2AHiver2026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429CDEC6-4BE4-8567-C46A-0F4F159047B5}"/>
              </a:ext>
            </a:extLst>
          </p:cNvPr>
          <p:cNvSpPr txBox="1"/>
          <p:nvPr userDrawn="1"/>
        </p:nvSpPr>
        <p:spPr>
          <a:xfrm>
            <a:off x="11687492" y="638874"/>
            <a:ext cx="4997786" cy="319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1600" i="1" dirty="0">
                <a:solidFill>
                  <a:schemeClr val="tx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Panel </a:t>
            </a:r>
            <a:r>
              <a:rPr lang="en-US" sz="1600" i="1" dirty="0" err="1">
                <a:solidFill>
                  <a:schemeClr val="tx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représentatif</a:t>
            </a:r>
            <a:r>
              <a:rPr lang="en-US" sz="1600" i="1" dirty="0">
                <a:solidFill>
                  <a:schemeClr val="tx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la population </a:t>
            </a:r>
            <a:r>
              <a:rPr lang="en-US" sz="1600" i="1" dirty="0" err="1">
                <a:solidFill>
                  <a:schemeClr val="tx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d’origine</a:t>
            </a:r>
            <a:endParaRPr lang="en-US" sz="1600" i="1" dirty="0">
              <a:solidFill>
                <a:schemeClr val="tx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79D6A8B-7DF7-1356-5523-792DE6293C29}"/>
              </a:ext>
            </a:extLst>
          </p:cNvPr>
          <p:cNvSpPr txBox="1"/>
          <p:nvPr userDrawn="1"/>
        </p:nvSpPr>
        <p:spPr>
          <a:xfrm>
            <a:off x="1381467" y="262638"/>
            <a:ext cx="8566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kern="1200" dirty="0">
                <a:solidFill>
                  <a:srgbClr val="EBBF53"/>
                </a:solidFill>
                <a:latin typeface="Oswald Bold" panose="00000800000000000000" charset="0"/>
                <a:ea typeface="+mn-ea"/>
                <a:cs typeface="+mn-cs"/>
              </a:rPr>
              <a:t>Intentions de départ Hiver 2025/2026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C88E97B-128C-EC30-FE28-B7851199FDC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6232670" y="-42749"/>
            <a:ext cx="905216" cy="90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7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30A5DFF-7993-D2DD-4408-875E593914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068800" y="9661676"/>
            <a:ext cx="103621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3A8FE218-6C62-C677-1BE8-1B5EBDF35914}"/>
              </a:ext>
            </a:extLst>
          </p:cNvPr>
          <p:cNvGrpSpPr/>
          <p:nvPr userDrawn="1"/>
        </p:nvGrpSpPr>
        <p:grpSpPr>
          <a:xfrm>
            <a:off x="1" y="7742685"/>
            <a:ext cx="18288000" cy="2667038"/>
            <a:chOff x="0" y="0"/>
            <a:chExt cx="4859689" cy="70243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F35AEF3-1910-8B5E-B936-A39ADDEB2B5C}"/>
                </a:ext>
              </a:extLst>
            </p:cNvPr>
            <p:cNvSpPr/>
            <p:nvPr/>
          </p:nvSpPr>
          <p:spPr>
            <a:xfrm>
              <a:off x="0" y="0"/>
              <a:ext cx="4859689" cy="702430"/>
            </a:xfrm>
            <a:custGeom>
              <a:avLst/>
              <a:gdLst/>
              <a:ahLst/>
              <a:cxnLst/>
              <a:rect l="l" t="t" r="r" b="b"/>
              <a:pathLst>
                <a:path w="4859689" h="702430">
                  <a:moveTo>
                    <a:pt x="0" y="0"/>
                  </a:moveTo>
                  <a:lnTo>
                    <a:pt x="4859689" y="0"/>
                  </a:lnTo>
                  <a:lnTo>
                    <a:pt x="4859689" y="702430"/>
                  </a:lnTo>
                  <a:lnTo>
                    <a:pt x="0" y="70243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0F85479-6809-748D-B2D8-A964B75C04D3}"/>
                </a:ext>
              </a:extLst>
            </p:cNvPr>
            <p:cNvSpPr txBox="1"/>
            <p:nvPr/>
          </p:nvSpPr>
          <p:spPr>
            <a:xfrm>
              <a:off x="0" y="-38100"/>
              <a:ext cx="4859689" cy="7405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A446217-B4A8-6616-1C81-527F68BDC4E3}"/>
              </a:ext>
            </a:extLst>
          </p:cNvPr>
          <p:cNvGrpSpPr/>
          <p:nvPr userDrawn="1"/>
        </p:nvGrpSpPr>
        <p:grpSpPr>
          <a:xfrm>
            <a:off x="1123319" y="1115465"/>
            <a:ext cx="16230600" cy="8229600"/>
            <a:chOff x="0" y="0"/>
            <a:chExt cx="4274726" cy="2167467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9C4F9C8-CBC3-7599-6146-23AA4044F8D1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4F3F3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8B9B0CC-5118-B923-5874-976D10F8F503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00B4FD8-0240-A101-56CE-9C796031F551}"/>
              </a:ext>
            </a:extLst>
          </p:cNvPr>
          <p:cNvGrpSpPr/>
          <p:nvPr userDrawn="1"/>
        </p:nvGrpSpPr>
        <p:grpSpPr>
          <a:xfrm>
            <a:off x="-458282" y="-870849"/>
            <a:ext cx="1581601" cy="12028698"/>
            <a:chOff x="0" y="0"/>
            <a:chExt cx="2108802" cy="16038264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5188370-54D0-848A-24E3-AD34545D7248}"/>
                </a:ext>
              </a:extLst>
            </p:cNvPr>
            <p:cNvSpPr/>
            <p:nvPr/>
          </p:nvSpPr>
          <p:spPr>
            <a:xfrm>
              <a:off x="0" y="8009240"/>
              <a:ext cx="2100901" cy="8029024"/>
            </a:xfrm>
            <a:custGeom>
              <a:avLst/>
              <a:gdLst/>
              <a:ahLst/>
              <a:cxnLst/>
              <a:rect l="l" t="t" r="r" b="b"/>
              <a:pathLst>
                <a:path w="2100901" h="8029024">
                  <a:moveTo>
                    <a:pt x="0" y="0"/>
                  </a:moveTo>
                  <a:lnTo>
                    <a:pt x="2100901" y="0"/>
                  </a:lnTo>
                  <a:lnTo>
                    <a:pt x="2100901" y="8029024"/>
                  </a:lnTo>
                  <a:lnTo>
                    <a:pt x="0" y="8029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4481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9A39B88-931B-BA2D-7903-13EABCA50F85}"/>
                </a:ext>
              </a:extLst>
            </p:cNvPr>
            <p:cNvSpPr/>
            <p:nvPr/>
          </p:nvSpPr>
          <p:spPr>
            <a:xfrm>
              <a:off x="0" y="0"/>
              <a:ext cx="2108802" cy="8293656"/>
            </a:xfrm>
            <a:custGeom>
              <a:avLst/>
              <a:gdLst/>
              <a:ahLst/>
              <a:cxnLst/>
              <a:rect l="l" t="t" r="r" b="b"/>
              <a:pathLst>
                <a:path w="2108802" h="8293656">
                  <a:moveTo>
                    <a:pt x="0" y="0"/>
                  </a:moveTo>
                  <a:lnTo>
                    <a:pt x="2108802" y="0"/>
                  </a:lnTo>
                  <a:lnTo>
                    <a:pt x="2108802" y="8293656"/>
                  </a:lnTo>
                  <a:lnTo>
                    <a:pt x="0" y="82936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969" b="-558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" name="Freeform 14">
            <a:extLst>
              <a:ext uri="{FF2B5EF4-FFF2-40B4-BE49-F238E27FC236}">
                <a16:creationId xmlns:a16="http://schemas.microsoft.com/office/drawing/2014/main" id="{2F9A36F0-C029-EF9F-3E9A-6AB8884816FF}"/>
              </a:ext>
            </a:extLst>
          </p:cNvPr>
          <p:cNvSpPr/>
          <p:nvPr userDrawn="1"/>
        </p:nvSpPr>
        <p:spPr>
          <a:xfrm>
            <a:off x="17251786" y="125880"/>
            <a:ext cx="1036214" cy="989585"/>
          </a:xfrm>
          <a:custGeom>
            <a:avLst/>
            <a:gdLst/>
            <a:ahLst/>
            <a:cxnLst/>
            <a:rect l="l" t="t" r="r" b="b"/>
            <a:pathLst>
              <a:path w="1036214" h="989585">
                <a:moveTo>
                  <a:pt x="0" y="0"/>
                </a:moveTo>
                <a:lnTo>
                  <a:pt x="1036214" y="0"/>
                </a:lnTo>
                <a:lnTo>
                  <a:pt x="1036214" y="989585"/>
                </a:lnTo>
                <a:lnTo>
                  <a:pt x="0" y="9895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0D45D02-9BBC-22DF-2629-50C848DABB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0538" y="1193132"/>
            <a:ext cx="8534400" cy="6858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822"/>
              </a:lnSpc>
              <a:buNone/>
              <a:defRPr sz="2700" b="1">
                <a:latin typeface="Montserrat" panose="00000500000000000000" pitchFamily="2" charset="0"/>
              </a:defRPr>
            </a:lvl1pPr>
          </a:lstStyle>
          <a:p>
            <a:pPr algn="l">
              <a:lnSpc>
                <a:spcPts val="3822"/>
              </a:lnSpc>
            </a:pPr>
            <a:r>
              <a:rPr lang="en-US" sz="2400" spc="685" dirty="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SOUS-TITRE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A2568125-A349-6E52-0241-D523CF6DFCF4}"/>
              </a:ext>
            </a:extLst>
          </p:cNvPr>
          <p:cNvSpPr txBox="1"/>
          <p:nvPr userDrawn="1"/>
        </p:nvSpPr>
        <p:spPr>
          <a:xfrm>
            <a:off x="12031323" y="145322"/>
            <a:ext cx="3585223" cy="339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chemeClr val="tx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#TendanceG2AHiver2026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BE014874-1917-C116-BF16-BD4098040ED5}"/>
              </a:ext>
            </a:extLst>
          </p:cNvPr>
          <p:cNvSpPr txBox="1"/>
          <p:nvPr userDrawn="1"/>
        </p:nvSpPr>
        <p:spPr>
          <a:xfrm>
            <a:off x="10623885" y="621976"/>
            <a:ext cx="6400100" cy="319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sz="1600" i="1" dirty="0">
                <a:solidFill>
                  <a:schemeClr val="tx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Panel clients partants habituellement à la montagne l’hiver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23467E8-9979-B7C9-CE7E-185D4FC0309C}"/>
              </a:ext>
            </a:extLst>
          </p:cNvPr>
          <p:cNvSpPr txBox="1"/>
          <p:nvPr userDrawn="1"/>
        </p:nvSpPr>
        <p:spPr>
          <a:xfrm>
            <a:off x="1123319" y="260802"/>
            <a:ext cx="8566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kern="1200" dirty="0">
                <a:solidFill>
                  <a:srgbClr val="EBBF53"/>
                </a:solidFill>
                <a:latin typeface="Oswald Bold" panose="00000800000000000000" charset="0"/>
                <a:ea typeface="+mn-ea"/>
                <a:cs typeface="+mn-cs"/>
              </a:rPr>
              <a:t>Intentions de départ Hiver 2025/2026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6183E13-FB05-8680-540A-EF45F6F2BB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40" b="52169"/>
          <a:stretch/>
        </p:blipFill>
        <p:spPr>
          <a:xfrm>
            <a:off x="15821459" y="-95373"/>
            <a:ext cx="877618" cy="75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7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solidFill>
          <a:srgbClr val="2A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">
            <a:extLst>
              <a:ext uri="{FF2B5EF4-FFF2-40B4-BE49-F238E27FC236}">
                <a16:creationId xmlns:a16="http://schemas.microsoft.com/office/drawing/2014/main" id="{F7C85FF7-015A-A3AA-CDCB-3AE1FD8C0E12}"/>
              </a:ext>
            </a:extLst>
          </p:cNvPr>
          <p:cNvSpPr/>
          <p:nvPr userDrawn="1"/>
        </p:nvSpPr>
        <p:spPr>
          <a:xfrm>
            <a:off x="7973411" y="8051176"/>
            <a:ext cx="2341177" cy="2235824"/>
          </a:xfrm>
          <a:custGeom>
            <a:avLst/>
            <a:gdLst/>
            <a:ahLst/>
            <a:cxnLst/>
            <a:rect l="l" t="t" r="r" b="b"/>
            <a:pathLst>
              <a:path w="2341177" h="2235824">
                <a:moveTo>
                  <a:pt x="0" y="0"/>
                </a:moveTo>
                <a:lnTo>
                  <a:pt x="2341178" y="0"/>
                </a:lnTo>
                <a:lnTo>
                  <a:pt x="2341178" y="2235824"/>
                </a:lnTo>
                <a:lnTo>
                  <a:pt x="0" y="22358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1E5DCFDE-7D1B-C4A7-024C-456849621F21}"/>
              </a:ext>
            </a:extLst>
          </p:cNvPr>
          <p:cNvGrpSpPr/>
          <p:nvPr userDrawn="1"/>
        </p:nvGrpSpPr>
        <p:grpSpPr>
          <a:xfrm>
            <a:off x="-121781" y="-692040"/>
            <a:ext cx="18531563" cy="1624492"/>
            <a:chOff x="0" y="0"/>
            <a:chExt cx="24708750" cy="2165990"/>
          </a:xfrm>
        </p:grpSpPr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D9F11785-FE0E-FA2E-1575-FAC903FC1A7C}"/>
                </a:ext>
              </a:extLst>
            </p:cNvPr>
            <p:cNvSpPr/>
            <p:nvPr/>
          </p:nvSpPr>
          <p:spPr>
            <a:xfrm rot="-5400000">
              <a:off x="19506433" y="-3036327"/>
              <a:ext cx="2157874" cy="8246760"/>
            </a:xfrm>
            <a:custGeom>
              <a:avLst/>
              <a:gdLst/>
              <a:ahLst/>
              <a:cxnLst/>
              <a:rect l="l" t="t" r="r" b="b"/>
              <a:pathLst>
                <a:path w="2157874" h="8246760">
                  <a:moveTo>
                    <a:pt x="0" y="0"/>
                  </a:moveTo>
                  <a:lnTo>
                    <a:pt x="2157874" y="0"/>
                  </a:lnTo>
                  <a:lnTo>
                    <a:pt x="2157874" y="8246759"/>
                  </a:lnTo>
                  <a:lnTo>
                    <a:pt x="0" y="82467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82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4481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E9B8252F-5F13-A554-E14C-15EA8CB83724}"/>
                </a:ext>
              </a:extLst>
            </p:cNvPr>
            <p:cNvSpPr/>
            <p:nvPr/>
          </p:nvSpPr>
          <p:spPr>
            <a:xfrm rot="-5400000">
              <a:off x="11411841" y="-3176289"/>
              <a:ext cx="2165990" cy="8518568"/>
            </a:xfrm>
            <a:custGeom>
              <a:avLst/>
              <a:gdLst/>
              <a:ahLst/>
              <a:cxnLst/>
              <a:rect l="l" t="t" r="r" b="b"/>
              <a:pathLst>
                <a:path w="2165990" h="8518568">
                  <a:moveTo>
                    <a:pt x="0" y="0"/>
                  </a:moveTo>
                  <a:lnTo>
                    <a:pt x="2165989" y="0"/>
                  </a:lnTo>
                  <a:lnTo>
                    <a:pt x="2165989" y="8518568"/>
                  </a:lnTo>
                  <a:lnTo>
                    <a:pt x="0" y="8518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82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969" b="-55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3482DCC-8D81-6AA1-0886-1AA36235BD08}"/>
                </a:ext>
              </a:extLst>
            </p:cNvPr>
            <p:cNvSpPr/>
            <p:nvPr/>
          </p:nvSpPr>
          <p:spPr>
            <a:xfrm rot="-5400000">
              <a:off x="3185029" y="-3175214"/>
              <a:ext cx="2156175" cy="8526233"/>
            </a:xfrm>
            <a:custGeom>
              <a:avLst/>
              <a:gdLst/>
              <a:ahLst/>
              <a:cxnLst/>
              <a:rect l="l" t="t" r="r" b="b"/>
              <a:pathLst>
                <a:path w="2156175" h="8526233">
                  <a:moveTo>
                    <a:pt x="0" y="0"/>
                  </a:moveTo>
                  <a:lnTo>
                    <a:pt x="2156175" y="0"/>
                  </a:lnTo>
                  <a:lnTo>
                    <a:pt x="2156175" y="8526233"/>
                  </a:lnTo>
                  <a:lnTo>
                    <a:pt x="0" y="85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82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968" r="-455" b="-467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630D255C-6BDC-30E1-A8FA-27ABF7E516F5}"/>
              </a:ext>
            </a:extLst>
          </p:cNvPr>
          <p:cNvGrpSpPr/>
          <p:nvPr userDrawn="1"/>
        </p:nvGrpSpPr>
        <p:grpSpPr>
          <a:xfrm>
            <a:off x="0" y="2694512"/>
            <a:ext cx="18288000" cy="2870199"/>
            <a:chOff x="0" y="0"/>
            <a:chExt cx="24384000" cy="3826932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53910641-0A1B-6AB2-2FC2-B7A7D1E4677E}"/>
                </a:ext>
              </a:extLst>
            </p:cNvPr>
            <p:cNvSpPr txBox="1"/>
            <p:nvPr/>
          </p:nvSpPr>
          <p:spPr>
            <a:xfrm>
              <a:off x="0" y="785761"/>
              <a:ext cx="24384000" cy="2244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200"/>
                </a:lnSpc>
              </a:pPr>
              <a:r>
                <a:rPr lang="en-US" sz="11000" spc="176" dirty="0">
                  <a:solidFill>
                    <a:srgbClr val="EBBF53"/>
                  </a:solidFill>
                  <a:latin typeface="Oswald"/>
                  <a:ea typeface="Oswald"/>
                  <a:cs typeface="Oswald"/>
                  <a:sym typeface="Oswald"/>
                </a:rPr>
                <a:t>Intentions de </a:t>
              </a:r>
              <a:r>
                <a:rPr lang="en-US" sz="11000" spc="176" dirty="0" err="1">
                  <a:solidFill>
                    <a:srgbClr val="EBBF53"/>
                  </a:solidFill>
                  <a:latin typeface="Oswald"/>
                  <a:ea typeface="Oswald"/>
                  <a:cs typeface="Oswald"/>
                  <a:sym typeface="Oswald"/>
                </a:rPr>
                <a:t>départ</a:t>
              </a:r>
              <a:endParaRPr lang="en-US" sz="11000" spc="176" dirty="0">
                <a:solidFill>
                  <a:srgbClr val="EBBF53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DEA594B-718B-7BF5-1B83-867B098D5081}"/>
                </a:ext>
              </a:extLst>
            </p:cNvPr>
            <p:cNvSpPr/>
            <p:nvPr/>
          </p:nvSpPr>
          <p:spPr>
            <a:xfrm>
              <a:off x="7910112" y="0"/>
              <a:ext cx="8563777" cy="186846"/>
            </a:xfrm>
            <a:custGeom>
              <a:avLst/>
              <a:gdLst/>
              <a:ahLst/>
              <a:cxnLst/>
              <a:rect l="l" t="t" r="r" b="b"/>
              <a:pathLst>
                <a:path w="8563777" h="186846">
                  <a:moveTo>
                    <a:pt x="0" y="0"/>
                  </a:moveTo>
                  <a:lnTo>
                    <a:pt x="8563776" y="0"/>
                  </a:lnTo>
                  <a:lnTo>
                    <a:pt x="8563776" y="186846"/>
                  </a:lnTo>
                  <a:lnTo>
                    <a:pt x="0" y="186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ECD8B7F-E877-B2AC-40B4-F64CE5767B47}"/>
                </a:ext>
              </a:extLst>
            </p:cNvPr>
            <p:cNvSpPr/>
            <p:nvPr/>
          </p:nvSpPr>
          <p:spPr>
            <a:xfrm>
              <a:off x="7910112" y="3640086"/>
              <a:ext cx="8563777" cy="186846"/>
            </a:xfrm>
            <a:custGeom>
              <a:avLst/>
              <a:gdLst/>
              <a:ahLst/>
              <a:cxnLst/>
              <a:rect l="l" t="t" r="r" b="b"/>
              <a:pathLst>
                <a:path w="8563777" h="186846">
                  <a:moveTo>
                    <a:pt x="0" y="0"/>
                  </a:moveTo>
                  <a:lnTo>
                    <a:pt x="8563776" y="0"/>
                  </a:lnTo>
                  <a:lnTo>
                    <a:pt x="8563776" y="186846"/>
                  </a:lnTo>
                  <a:lnTo>
                    <a:pt x="0" y="186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0" name="Freeform 11">
            <a:extLst>
              <a:ext uri="{FF2B5EF4-FFF2-40B4-BE49-F238E27FC236}">
                <a16:creationId xmlns:a16="http://schemas.microsoft.com/office/drawing/2014/main" id="{3C365F01-1E93-C6FF-5DBD-8EC1F43ED0C4}"/>
              </a:ext>
            </a:extLst>
          </p:cNvPr>
          <p:cNvSpPr/>
          <p:nvPr userDrawn="1"/>
        </p:nvSpPr>
        <p:spPr>
          <a:xfrm rot="-1808742">
            <a:off x="-2777805" y="-2027682"/>
            <a:ext cx="13313217" cy="12837745"/>
          </a:xfrm>
          <a:custGeom>
            <a:avLst/>
            <a:gdLst/>
            <a:ahLst/>
            <a:cxnLst/>
            <a:rect l="l" t="t" r="r" b="b"/>
            <a:pathLst>
              <a:path w="13313217" h="12837745">
                <a:moveTo>
                  <a:pt x="0" y="0"/>
                </a:moveTo>
                <a:lnTo>
                  <a:pt x="13313217" y="0"/>
                </a:lnTo>
                <a:lnTo>
                  <a:pt x="13313217" y="12837745"/>
                </a:lnTo>
                <a:lnTo>
                  <a:pt x="0" y="128377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35000"/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3F3077DF-4784-B88A-B7F3-F1BBEC336ED7}"/>
              </a:ext>
            </a:extLst>
          </p:cNvPr>
          <p:cNvSpPr txBox="1"/>
          <p:nvPr/>
        </p:nvSpPr>
        <p:spPr>
          <a:xfrm>
            <a:off x="5029200" y="6356050"/>
            <a:ext cx="8229600" cy="501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0"/>
              </a:lnSpc>
            </a:pPr>
            <a:r>
              <a:rPr lang="en-US" sz="3375" b="1" dirty="0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Hiver 2025/2026</a:t>
            </a: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23CA0AA5-8A24-1639-77AD-EE0B9D545758}"/>
              </a:ext>
            </a:extLst>
          </p:cNvPr>
          <p:cNvSpPr txBox="1"/>
          <p:nvPr userDrawn="1"/>
        </p:nvSpPr>
        <p:spPr>
          <a:xfrm>
            <a:off x="279725" y="9687076"/>
            <a:ext cx="3585223" cy="339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#TendanceG2AHiver2026</a:t>
            </a:r>
          </a:p>
        </p:txBody>
      </p:sp>
    </p:spTree>
    <p:extLst>
      <p:ext uri="{BB962C8B-B14F-4D97-AF65-F5344CB8AC3E}">
        <p14:creationId xmlns:p14="http://schemas.microsoft.com/office/powerpoint/2010/main" val="269799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30A5DFF-7993-D2DD-4408-875E593914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068800" y="9661676"/>
            <a:ext cx="1036214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5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numéro de diapositive 2">
            <a:extLst>
              <a:ext uri="{FF2B5EF4-FFF2-40B4-BE49-F238E27FC236}">
                <a16:creationId xmlns:a16="http://schemas.microsoft.com/office/drawing/2014/main" id="{D843BF99-0CC0-3256-8EB6-48E92658DC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068800" y="9661676"/>
            <a:ext cx="1036214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5" r:id="rId2"/>
    <p:sldLayoutId id="2147483664" r:id="rId3"/>
    <p:sldLayoutId id="2147483663" r:id="rId4"/>
    <p:sldLayoutId id="2147483660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file:///\\nasg2a\serveur\ADMIN\JOURNEE%20G2A\2025%20TENDANCE%20HIVER\ENQUETES\ENQUETES%20INTENTIONS\graph_intentions_departH26.xlsx!global!%5bgraph_intentions_departH26.xlsx%5dglobal%20Graphique%201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file:///\\nasg2a\serveur\ADMIN\JOURNEE%20G2A\2025%20TENDANCE%20HIVER\ENQUETES\ENQUETES%20INTENTIONS\graph_intentions_departH26.xlsx!partants%20boost!%5bgraph_intentions_departH26.xlsx%5dpartants%20boost%20Graphique%201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21.png"/><Relationship Id="rId2" Type="http://schemas.openxmlformats.org/officeDocument/2006/relationships/oleObject" Target="file:///\\nasg2a\serveur\ADMIN\JOURNEE%20G2A\2025%20TENDANCE%20HIVER\ENQUETES\ENQUETES%20INTENTIONS\graph_intentions_departH26.xlsx!global%20boost!%5bgraph_intentions_departH26.xlsx%5dglobal%20boost%20Graphique%203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32.emf"/><Relationship Id="rId4" Type="http://schemas.openxmlformats.org/officeDocument/2006/relationships/oleObject" Target="file:///\\nasg2a\serveur\ADMIN\JOURNEE%20G2A\2025%20TENDANCE%20HIVER\ENQUETES\ENQUETES%20INTENTIONS\graph_intentions_departH26.xlsx!global%20boost!%5bgraph_intentions_departH26.xlsx%5dglobal%20boost%20Graphique%20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file:///\\nasg2a\serveur\ADMIN\JOURNEE%20G2A\2025%20TENDANCE%20HIVER\ENQUETES\ENQUETES%20INTENTIONS\graph_intentions_departH26.xlsx!global%20boost!%5bgraph_intentions_departH26.xlsx%5dglobal%20boost%20Graphique%2038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file:///\\nasg2a\serveur\ADMIN\JOURNEE%20G2A\2025%20TENDANCE%20HIVER\ENQUETES\ENQUETES%20INTENTIONS\graph_intentions_departH26.xlsx!global%20boost!%5bgraph_intentions_departH26.xlsx%5dglobal%20boost%20Graphique%202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emf"/><Relationship Id="rId4" Type="http://schemas.openxmlformats.org/officeDocument/2006/relationships/oleObject" Target="file:///\\nasg2a\serveur\ADMIN\JOURNEE%20G2A\2025%20TENDANCE%20HIVER\ENQUETES\ENQUETES%20INTENTIONS\graph_intentions_departH26.xlsx!global%20boost!%5bgraph_intentions_departH26.xlsx%5dglobal%20boost%20Graphique%20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file:///\\nasg2a\serveur\ADMIN\JOURNEE%20G2A\2025%20TENDANCE%20HIVER\ENQUETES\ENQUETES%20INTENTIONS\graph_intentions_departH26.xlsx!global%20boost!%5bgraph_intentions_departH26.xlsx%5dglobal%20boost%20Graphique%209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file:///\\nasg2a\serveur\ADMIN\JOURNEE%20G2A\2025%20TENDANCE%20HIVER\ENQUETES\ENQUETES%20INTENTIONS\graph_intentions_departH26.xlsx!conso!%5bgraph_intentions_departH26.xlsx%5dconso%20Graphique%204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file:///\\nasg2a\serveur\ADMIN\JOURNEE%20G2A\2025%20TENDANCE%20HIVER\ENQUETES\ENQUETES%20INTENTIONS\graph_intentions_departH26.xlsx!global%20boost!%5bgraph_intentions_departH26.xlsx%5dglobal%20boost%20Graphique%208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file:///\\nasg2a\serveur\ADMIN\JOURNEE%20G2A\2025%20TENDANCE%20HIVER\ENQUETES\ENQUETES%20INTENTIONS\graph_intentions_departH26.xlsx!global%20boost!%5bgraph_intentions_departH26.xlsx%5dglobal%20boost%20Graphique%2010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file:///\\nasg2a\serveur\ADMIN\JOURNEE%20G2A\2025%20TENDANCE%20HIVER\ENQUETES\ENQUETES%20INTENTIONS\graph_intentions_departH26.xlsx!global%20boost!%5bgraph_intentions_departH26.xlsx%5dglobal%20boost%20Graphique%2011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file:///\\nasg2a\serveur\ADMIN\JOURNEE%20G2A\2025%20TENDANCE%20HIVER\ENQUETES\ENQUETES%20INTENTIONS\graph_intentions_departH26.xlsx!global%20boost!%5bgraph_intentions_departH26.xlsx%5dglobal%20boost%20Graphique%2012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emf"/><Relationship Id="rId4" Type="http://schemas.openxmlformats.org/officeDocument/2006/relationships/oleObject" Target="file:///\\nasg2a\serveur\ADMIN\JOURNEE%20G2A\2025%20TENDANCE%20HIVER\ENQUETES\ENQUETES%20INTENTIONS\graph_intentions_departH26.xlsx!global%20boost!%5bgraph_intentions_departH26.xlsx%5dglobal%20boost%20Graphique%201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file:///\\nasg2a\serveur\ADMIN\JOURNEE%20G2A\2025%20TENDANCE%20HIVER\ENQUETES\ENQUETES%20INTENTIONS\graph_intentions_departH26.xlsx!global%20boost!%5bgraph_intentions_departH26.xlsx%5dglobal%20boost%20Graphique%2014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file:///\\nasg2a\serveur\ADMIN\JOURNEE%20G2A\2025%20TENDANCE%20HIVER\ENQUETES\ENQUETES%20INTENTIONS\graph_intentions_departH26.xlsx!global%20boost!%5bgraph_intentions_departH26.xlsx%5dglobal%20boost%20Graphique%2016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oleObject" Target="file:///\\192.168.1.248\serveur\ADMIN\JOURNEE%20G2A\2025%20TENDANCE%20HIVER\ENQUETES\ENQUETES%20INTENTIONS\graph_intentions_departH26.xlsx!global%20boost!%5bgraph_intentions_departH26.xlsx%5dglobal%20boost%20Graphique%2019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oleObject" Target="file:///\\nasg2a\serveur\ADMIN\JOURNEE%20G2A\2025%20TENDANCE%20HIVER\ENQUETES\ENQUETES%20INTENTIONS\graph_intentions_departH26.xlsx!global%20boost!%5bgraph_intentions_departH26.xlsx%5dglobal%20boost%20Graphique%2020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emf"/><Relationship Id="rId4" Type="http://schemas.openxmlformats.org/officeDocument/2006/relationships/oleObject" Target="file:///\\nasg2a\serveur\ADMIN\JOURNEE%20G2A\2025%20TENDANCE%20HIVER\ENQUETES\ENQUETES%20INTENTIONS\graph_intentions_departH26.xlsx!global%20boost!%5bgraph_intentions_departH26.xlsx%5dglobal%20boost%20Graphique%202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oleObject" Target="file:///\\nasg2a\serveur\ADMIN\JOURNEE%20G2A\2025%20TENDANCE%20HIVER\ENQUETES\ENQUETES%20INTENTIONS\graph_intentions_departH26.xlsx!global%20boost!%5bgraph_intentions_departH26.xlsx%5dglobal%20boost%20Graphique%2022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emf"/><Relationship Id="rId4" Type="http://schemas.openxmlformats.org/officeDocument/2006/relationships/oleObject" Target="file:///\\nasg2a\serveur\ADMIN\JOURNEE%20G2A\2025%20TENDANCE%20HIVER\ENQUETES\ENQUETES%20INTENTIONS\graph_intentions_departH26.xlsx!global%20boost!%5bgraph_intentions_departH26.xlsx%5dglobal%20boost%20Graphique%2023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oleObject" Target="file:///\\nasg2a\serveur\ADMIN\JOURNEE%20G2A\2025%20TENDANCE%20HIVER\ENQUETES\ENQUETES%20INTENTIONS\graph_intentions_departH26.xlsx!global%20boost!%5bgraph_intentions_departH26.xlsx%5dglobal%20boost%20Graphique%2015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oleObject" Target="file:///\\nasg2a\serveur\ADMIN\JOURNEE%20G2A\2025%20TENDANCE%20HIVER\ENQUETES\ENQUETES%20INTENTIONS\graph_intentions_departH26.xlsx!global%20boost!%5bgraph_intentions_departH26.xlsx%5dglobal%20boost%20Graphique%2017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oleObject" Target="file:///\\nasg2a\serveur\ADMIN\JOURNEE%20G2A\2025%20TENDANCE%20HIVER\ENQUETES\ENQUETES%20INTENTIONS\graph_intentions_departH26.xlsx!global%20boost!%5bgraph_intentions_departH26.xlsx%5dglobal%20boost%20Graphique%2024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file:///\\nasg2a\serveur\ADMIN\JOURNEE%20G2A\2025%20TENDANCE%20HIVER\ENQUETES\ENQUETES%20INTENTIONS\graph_intentions_departH26.xlsx!partants!%5bgraph_intentions_departH26.xlsx%5dpartants%20Graphique%201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oleObject" Target="file:///\\nasg2a\serveur\ADMIN\JOURNEE%20G2A\2025%20TENDANCE%20HIVER\ENQUETES\ENQUETES%20INTENTIONS\graph_intentions_departH26.xlsx!global%20boost!%5bgraph_intentions_departH26.xlsx%5dglobal%20boost%20Graphique%2025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emf"/><Relationship Id="rId4" Type="http://schemas.openxmlformats.org/officeDocument/2006/relationships/oleObject" Target="file:///\\nasg2a\serveur\ADMIN\JOURNEE%20G2A\2025%20TENDANCE%20HIVER\ENQUETES\ENQUETES%20INTENTIONS\graph_intentions_departH26.xlsx!global%20boost!%5bgraph_intentions_departH26.xlsx%5dglobal%20boost%20Graphique%2026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oleObject" Target="file:///\\nasg2a\serveur\ADMIN\JOURNEE%20G2A\2025%20TENDANCE%20HIVER\ENQUETES\ENQUETES%20INTENTIONS\graph_intentions_departH26.xlsx!global%20boost!%5bgraph_intentions_departH26.xlsx%5dglobal%20boost%20Graphique%2028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oleObject" Target="file:///\\nasg2a\serveur\ADMIN\JOURNEE%20G2A\2025%20TENDANCE%20HIVER\ENQUETES\ENQUETES%20INTENTIONS\graph_intentions_departH26.xlsx!global%20boost!%5bgraph_intentions_departH26.xlsx%5dglobal%20boost%20Graphique%2029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oleObject" Target="file:///\\nasg2a\serveur\ADMIN\JOURNEE%20G2A\2025%20TENDANCE%20HIVER\ENQUETES\ENQUETES%20INTENTIONS\graph_intentions_departH26.xlsx!global%20boost!%5bgraph_intentions_departH26.xlsx%5dglobal%20boost%20Graphique%203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emf"/><Relationship Id="rId4" Type="http://schemas.openxmlformats.org/officeDocument/2006/relationships/oleObject" Target="file:///\\nasg2a\serveur\ADMIN\JOURNEE%20G2A\2025%20TENDANCE%20HIVER\ENQUETES\ENQUETES%20INTENTIONS\graph_intentions_departH26.xlsx!global%20boost!%5bgraph_intentions_departH26.xlsx%5dglobal%20boost%20Graphique%2031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oleObject" Target="file:///\\nasg2a\serveur\ADMIN\JOURNEE%20G2A\2025%20TENDANCE%20HIVER\ENQUETES\ENQUETES%20INTENTIONS\graph_intentions_departH26.xlsx!global%20boost!%5bgraph_intentions_departH26.xlsx%5dglobal%20boost%20Graphique%203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emf"/><Relationship Id="rId4" Type="http://schemas.openxmlformats.org/officeDocument/2006/relationships/oleObject" Target="file:///\\nasg2a\serveur\ADMIN\JOURNEE%20G2A\2025%20TENDANCE%20HIVER\ENQUETES\ENQUETES%20INTENTIONS\graph_intentions_departH26.xlsx!global%20boost!%5bgraph_intentions_departH26.xlsx%5dglobal%20boost%20Graphique%2033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file:///\\nasg2a\serveur\ADMIN\JOURNEE%20G2A\2025%20TENDANCE%20HIVER\ENQUETES\ENQUETES%20INTENTIONS\graph_intentions_departH26.xlsx!global%20boost!%5bgraph_intentions_departH26.xlsx%5dglobal%20boost%20Graphique%2037" TargetMode="External"/><Relationship Id="rId3" Type="http://schemas.openxmlformats.org/officeDocument/2006/relationships/image" Target="../media/image65.emf"/><Relationship Id="rId7" Type="http://schemas.openxmlformats.org/officeDocument/2006/relationships/image" Target="../media/image67.emf"/><Relationship Id="rId2" Type="http://schemas.openxmlformats.org/officeDocument/2006/relationships/oleObject" Target="file:///\\nasg2a\serveur\ADMIN\JOURNEE%20G2A\2025%20TENDANCE%20HIVER\ENQUETES\ENQUETES%20INTENTIONS\graph_intentions_departH26.xlsx!global%20boost!%5bgraph_intentions_departH26.xlsx%5dglobal%20boost%20Graphique%2034" TargetMode="External"/><Relationship Id="rId1" Type="http://schemas.openxmlformats.org/officeDocument/2006/relationships/slideLayout" Target="../slideLayouts/slideLayout2.xml"/><Relationship Id="rId6" Type="http://schemas.openxmlformats.org/officeDocument/2006/relationships/oleObject" Target="file:///\\nasg2a\serveur\ADMIN\JOURNEE%20G2A\2025%20TENDANCE%20HIVER\ENQUETES\ENQUETES%20INTENTIONS\graph_intentions_departH26.xlsx!global%20boost!%5bgraph_intentions_departH26.xlsx%5dglobal%20boost%20Graphique%2036" TargetMode="External"/><Relationship Id="rId5" Type="http://schemas.openxmlformats.org/officeDocument/2006/relationships/image" Target="../media/image66.emf"/><Relationship Id="rId4" Type="http://schemas.openxmlformats.org/officeDocument/2006/relationships/oleObject" Target="file:///\\192.168.1.248\serveur\ADMIN\JOURNEE%20G2A\2025%20TENDANCE%20HIVER\ENQUETES\ENQUETES%20INTENTIONS\graph_intentions_departH26.xlsx!global%20boost!%5bgraph_intentions_departH26.xlsx%5dglobal%20boost%20Graphique%2035" TargetMode="External"/><Relationship Id="rId9" Type="http://schemas.openxmlformats.org/officeDocument/2006/relationships/image" Target="../media/image68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oleObject" Target="file:///\\nasg2a\serveur\ADMIN\JOURNEE%20G2A\2025%20TENDANCE%20HIVER\ENQUETES\ENQUETES%20INTENTIONS\graph_intentions_departH26.xlsx!global%20boost!%5bgraph_intentions_departH26.xlsx%5dglobal%20boost%20Graphique%202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1.png"/><Relationship Id="rId2" Type="http://schemas.openxmlformats.org/officeDocument/2006/relationships/oleObject" Target="file:///\\nasg2a\serveur\ADMIN\JOURNEE%20G2A\2025%20TENDANCE%20HIVER\ENQUETES\ENQUETES%20INTENTIONS\graph_intentions_departH26.xlsx!global!%5bgraph_intentions_departH26.xlsx%5dglobal%20Graphique%20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oleObject" Target="file:///\\nasg2a\serveur\ADMIN\JOURNEE%20G2A\2025%20TENDANCE%20HIVER\ENQUETES\ENQUETES%20INTENTIONS\graph_intentions_departH26.xlsx!global!%5bgraph_intentions_departH26.xlsx%5dglobal%20Graphique%205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file:///\\nasg2a\serveur\ADMIN\JOURNEE%20G2A\2025%20TENDANCE%20HIVER\ENQUETES\ENQUETES%20INTENTIONS\graph_intentions_departH26.xlsx!global!%5bgraph_intentions_departH26.xlsx%5dglobal%20Graphique%201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file:///\\192.168.1.248\serveur\ADMIN\JOURNEE%20G2A\2025%20TENDANCE%20HIVER\ENQUETES\ENQUETES%20INTENTIONS\graph_intentions_departH26.xlsx!global!%5bgraph_intentions_departH26.xlsx%5dglobal%20Graphique%201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file:///\\nasg2a\serveur\ADMIN\JOURNEE%20G2A\2025%20TENDANCE%20HIVER\ENQUETES\ENQUETES%20INTENTIONS\graph_intentions_departH26.xlsx!global!%5bgraph_intentions_departH26.xlsx%5dglobal%20Graphique%20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file:///\\nasg2a\serveur\ADMIN\JOURNEE%20G2A\2025%20TENDANCE%20HIVER\ENQUETES\ENQUETES%20INTENTIONS\graph_intentions_departH26.xlsx!global!%5bgraph_intentions_departH26.xlsx%5dglobal%20Graphique%201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file:///\\nasg2a\serveur\ADMIN\JOURNEE%20G2A\2025%20TENDANCE%20HIVER\ENQUETES\ENQUETES%20INTENTIONS\graph_intentions_departH26.xlsx!global!%5bgraph_intentions_departH26.xlsx%5dglobal%20Graphique%20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oleObject" Target="file:///\\nasg2a\serveur\ADMIN\JOURNEE%20G2A\2025%20TENDANCE%20HIVER\ENQUETES\ENQUETES%20INTENTIONS\graph_intentions_departH26.xlsx!global!%5bgraph_intentions_departH26.xlsx%5dglobal%20Graphique%20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406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2C66C-71A9-5D3B-C499-6DAAC7F62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8E99CE8-2705-C10A-C416-CACFDC00BF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918784-3A2C-15B0-FEEF-ABA4A5D397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81467" y="1180951"/>
            <a:ext cx="15927965" cy="939475"/>
          </a:xfrm>
        </p:spPr>
        <p:txBody>
          <a:bodyPr/>
          <a:lstStyle/>
          <a:p>
            <a:pPr algn="l"/>
            <a:r>
              <a:rPr lang="fr-FR" dirty="0">
                <a:solidFill>
                  <a:srgbClr val="C98604"/>
                </a:solidFill>
              </a:rPr>
              <a:t>Les critères de choix -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2CED62-30EC-2EA9-4CCD-8928D285221F}"/>
              </a:ext>
            </a:extLst>
          </p:cNvPr>
          <p:cNvSpPr/>
          <p:nvPr/>
        </p:nvSpPr>
        <p:spPr>
          <a:xfrm>
            <a:off x="2780876" y="2380552"/>
            <a:ext cx="131291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Quels critères pensez-vous prioriser pour choisir vos vacances cet hiver 2025-2026 ?</a:t>
            </a: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56EE575D-970B-41B2-CA2D-9C90820EF4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273966"/>
              </p:ext>
            </p:extLst>
          </p:nvPr>
        </p:nvGraphicFramePr>
        <p:xfrm>
          <a:off x="793729" y="3520818"/>
          <a:ext cx="16700541" cy="4565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4877826" imgH="4067188" progId="Excel.Sheet.12">
                  <p:link updateAutomatic="1"/>
                </p:oleObj>
              </mc:Choice>
              <mc:Fallback>
                <p:oleObj name="Worksheet" r:id="rId2" imgW="14877826" imgH="406718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3729" y="3520818"/>
                        <a:ext cx="16700541" cy="4565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2718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8DF39-D282-EC81-B3D8-2EC5E7119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29E9627-0490-3E53-E783-836A0CDE69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1308425"/>
            <a:ext cx="7932821" cy="1916038"/>
          </a:xfrm>
        </p:spPr>
        <p:txBody>
          <a:bodyPr/>
          <a:lstStyle/>
          <a:p>
            <a:r>
              <a:rPr lang="fr-FR" dirty="0"/>
              <a:t>Intentions de départ Hiver 2025/2026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24C55C-FA67-1E77-9084-305591CC65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1599" y="3374855"/>
            <a:ext cx="7932821" cy="2095503"/>
          </a:xfrm>
        </p:spPr>
        <p:txBody>
          <a:bodyPr/>
          <a:lstStyle/>
          <a:p>
            <a:pPr algn="just"/>
            <a:r>
              <a:rPr lang="fr-FR" dirty="0"/>
              <a:t>ZOOM Enquête panel de clients partants habituellement* à la montagne l’hiver</a:t>
            </a:r>
          </a:p>
          <a:p>
            <a:pPr algn="just"/>
            <a:r>
              <a:rPr lang="fr-FR" sz="1600" i="1" dirty="0"/>
              <a:t>*partis au moins une fois au cours des 5 derniers hivers</a:t>
            </a:r>
          </a:p>
          <a:p>
            <a:pPr algn="just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0C69D7-496D-691D-E362-38BA60D52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0DBC1A0B-271D-D139-3A8F-F98410D9229F}"/>
              </a:ext>
            </a:extLst>
          </p:cNvPr>
          <p:cNvSpPr txBox="1">
            <a:spLocks/>
          </p:cNvSpPr>
          <p:nvPr/>
        </p:nvSpPr>
        <p:spPr>
          <a:xfrm>
            <a:off x="1371599" y="7128642"/>
            <a:ext cx="7932821" cy="13495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822"/>
              </a:lnSpc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i="1" dirty="0"/>
              <a:t>Enquête en ligne via un </a:t>
            </a:r>
            <a:r>
              <a:rPr lang="fr-FR" sz="2000" i="1" dirty="0" err="1"/>
              <a:t>access</a:t>
            </a:r>
            <a:r>
              <a:rPr lang="fr-FR" sz="2000" i="1" dirty="0"/>
              <a:t> panel </a:t>
            </a:r>
          </a:p>
          <a:p>
            <a:r>
              <a:rPr lang="fr-FR" sz="2000" i="1" dirty="0"/>
              <a:t>Période d’enquête : du 18/09/25 au 19/09/25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A9DD9AC4-4061-74BF-FB1B-B412FFB74390}"/>
              </a:ext>
            </a:extLst>
          </p:cNvPr>
          <p:cNvSpPr txBox="1">
            <a:spLocks/>
          </p:cNvSpPr>
          <p:nvPr/>
        </p:nvSpPr>
        <p:spPr>
          <a:xfrm>
            <a:off x="9304420" y="2575751"/>
            <a:ext cx="7932821" cy="6487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822"/>
              </a:lnSpc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Composition et taille de l’échantillon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1731874-228C-F811-C3FC-AC4FB605299E}"/>
              </a:ext>
            </a:extLst>
          </p:cNvPr>
          <p:cNvSpPr/>
          <p:nvPr/>
        </p:nvSpPr>
        <p:spPr>
          <a:xfrm>
            <a:off x="11345468" y="3935238"/>
            <a:ext cx="4234787" cy="3995021"/>
          </a:xfrm>
          <a:prstGeom prst="ellipse">
            <a:avLst/>
          </a:prstGeom>
          <a:noFill/>
          <a:ln w="28575">
            <a:solidFill>
              <a:srgbClr val="C986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7626510-5682-06A4-8BDC-3FD7EAB9E4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6" t="53597" r="39624" b="8942"/>
          <a:stretch/>
        </p:blipFill>
        <p:spPr>
          <a:xfrm>
            <a:off x="13010147" y="7466252"/>
            <a:ext cx="1191626" cy="9902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5C96DEE1-5AEC-28CA-119D-0353DA49E092}"/>
              </a:ext>
            </a:extLst>
          </p:cNvPr>
          <p:cNvSpPr txBox="1">
            <a:spLocks/>
          </p:cNvSpPr>
          <p:nvPr/>
        </p:nvSpPr>
        <p:spPr>
          <a:xfrm>
            <a:off x="11485671" y="5143500"/>
            <a:ext cx="3954380" cy="15335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822"/>
              </a:lnSpc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b="1" dirty="0"/>
              <a:t>512</a:t>
            </a:r>
          </a:p>
          <a:p>
            <a:pPr algn="ctr"/>
            <a:r>
              <a:rPr lang="fr-FR" sz="3600" b="1" dirty="0"/>
              <a:t>Français répondants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DBD574A-DD2B-CA9B-5E01-4D5D2F22A3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40" b="52169"/>
          <a:stretch/>
        </p:blipFill>
        <p:spPr>
          <a:xfrm>
            <a:off x="1371599" y="4840497"/>
            <a:ext cx="2473860" cy="21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45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t 17">
            <a:extLst>
              <a:ext uri="{FF2B5EF4-FFF2-40B4-BE49-F238E27FC236}">
                <a16:creationId xmlns:a16="http://schemas.microsoft.com/office/drawing/2014/main" id="{1CBAE298-7EEF-9E5F-16CC-A2FF0C97BE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844005"/>
              </p:ext>
            </p:extLst>
          </p:nvPr>
        </p:nvGraphicFramePr>
        <p:xfrm>
          <a:off x="3006725" y="3729038"/>
          <a:ext cx="12571413" cy="709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48228" imgH="3076369" progId="Excel.Sheet.12">
                  <p:link updateAutomatic="1"/>
                </p:oleObj>
              </mc:Choice>
              <mc:Fallback>
                <p:oleObj name="Worksheet" r:id="rId2" imgW="5448228" imgH="307636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06725" y="3729038"/>
                        <a:ext cx="12571413" cy="709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957ED93-7281-2536-98EB-265888D20B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148B82-5180-7936-7B3C-EBC4A27DE6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0537" y="1209173"/>
            <a:ext cx="16024725" cy="1004637"/>
          </a:xfrm>
        </p:spPr>
        <p:txBody>
          <a:bodyPr/>
          <a:lstStyle/>
          <a:p>
            <a:r>
              <a:rPr lang="fr-FR" dirty="0">
                <a:solidFill>
                  <a:srgbClr val="C98604"/>
                </a:solidFill>
              </a:rPr>
              <a:t>Projection Hiver 2025/2026 - </a:t>
            </a:r>
            <a:r>
              <a:rPr lang="fr-FR" sz="2400" b="0" dirty="0">
                <a:solidFill>
                  <a:srgbClr val="C98604"/>
                </a:solidFill>
              </a:rPr>
              <a:t>Une envie très soutenue de départ en vacances pour les habitués montagne !</a:t>
            </a:r>
          </a:p>
          <a:p>
            <a:endParaRPr lang="fr-FR" dirty="0">
              <a:solidFill>
                <a:srgbClr val="C98604"/>
              </a:solidFill>
            </a:endParaRPr>
          </a:p>
          <a:p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586A23-3138-5321-4BA0-DA638A5F59CC}"/>
              </a:ext>
            </a:extLst>
          </p:cNvPr>
          <p:cNvSpPr/>
          <p:nvPr/>
        </p:nvSpPr>
        <p:spPr>
          <a:xfrm>
            <a:off x="2710813" y="2405311"/>
            <a:ext cx="128663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Actuellement, envisagez-vous de partir en vacances cet hiver entre décembre 2025 et avril 2026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9CE6BB-5F45-C31D-8533-13CFB21D1B85}"/>
              </a:ext>
            </a:extLst>
          </p:cNvPr>
          <p:cNvSpPr/>
          <p:nvPr/>
        </p:nvSpPr>
        <p:spPr>
          <a:xfrm>
            <a:off x="4163071" y="3486618"/>
            <a:ext cx="29274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accent3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6 Français sur 10 envisagent de partir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DC1E01-8CAA-8ED6-8B7D-43129393F072}"/>
              </a:ext>
            </a:extLst>
          </p:cNvPr>
          <p:cNvSpPr/>
          <p:nvPr/>
        </p:nvSpPr>
        <p:spPr>
          <a:xfrm>
            <a:off x="11049866" y="4171235"/>
            <a:ext cx="365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FFC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3 Français sur 10</a:t>
            </a:r>
          </a:p>
          <a:p>
            <a:pPr algn="ctr"/>
            <a:r>
              <a:rPr lang="fr-FR" sz="2000" b="1" dirty="0">
                <a:solidFill>
                  <a:srgbClr val="FFC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sont incertains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D857AB-AAA1-A612-A4F2-818C789EE21B}"/>
              </a:ext>
            </a:extLst>
          </p:cNvPr>
          <p:cNvSpPr/>
          <p:nvPr/>
        </p:nvSpPr>
        <p:spPr>
          <a:xfrm>
            <a:off x="12214180" y="6972300"/>
            <a:ext cx="27783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FF505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1 Français sur 10 </a:t>
            </a:r>
          </a:p>
          <a:p>
            <a:pPr algn="ctr"/>
            <a:r>
              <a:rPr lang="fr-FR" sz="2000" b="1" dirty="0">
                <a:solidFill>
                  <a:srgbClr val="FF505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ne partiront pas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3882EE-DE12-1E73-86E2-FE85895EC970}"/>
              </a:ext>
            </a:extLst>
          </p:cNvPr>
          <p:cNvSpPr/>
          <p:nvPr/>
        </p:nvSpPr>
        <p:spPr>
          <a:xfrm>
            <a:off x="4295937" y="4713014"/>
            <a:ext cx="23009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dirty="0">
                <a:solidFill>
                  <a:schemeClr val="accent3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6</a:t>
            </a:r>
            <a:r>
              <a:rPr lang="fr-FR" i="1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Français sur 10 envisagent de partir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D7DAC5-A33B-4F6E-0590-8687877B49A7}"/>
              </a:ext>
            </a:extLst>
          </p:cNvPr>
          <p:cNvSpPr/>
          <p:nvPr/>
        </p:nvSpPr>
        <p:spPr>
          <a:xfrm>
            <a:off x="4590513" y="4370951"/>
            <a:ext cx="2015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Enquête 2024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F105D6-AF16-E8B8-AEEC-C8758EBEB176}"/>
              </a:ext>
            </a:extLst>
          </p:cNvPr>
          <p:cNvSpPr/>
          <p:nvPr/>
        </p:nvSpPr>
        <p:spPr>
          <a:xfrm>
            <a:off x="11349232" y="5287410"/>
            <a:ext cx="3058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dirty="0">
                <a:solidFill>
                  <a:srgbClr val="F3B016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3</a:t>
            </a:r>
            <a:r>
              <a:rPr lang="fr-FR" i="1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Français sur 10 </a:t>
            </a:r>
          </a:p>
          <a:p>
            <a:pPr algn="ctr"/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sont incertains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2006E3-6861-0B57-1069-CFC9224C500D}"/>
              </a:ext>
            </a:extLst>
          </p:cNvPr>
          <p:cNvSpPr/>
          <p:nvPr/>
        </p:nvSpPr>
        <p:spPr>
          <a:xfrm>
            <a:off x="12019813" y="4952578"/>
            <a:ext cx="1955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Enquête 2024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F0FCAE-32F5-4250-1FE9-1180C19A650D}"/>
              </a:ext>
            </a:extLst>
          </p:cNvPr>
          <p:cNvSpPr/>
          <p:nvPr/>
        </p:nvSpPr>
        <p:spPr>
          <a:xfrm>
            <a:off x="12474536" y="8145360"/>
            <a:ext cx="2518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dirty="0">
                <a:solidFill>
                  <a:srgbClr val="FF505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1</a:t>
            </a:r>
            <a:r>
              <a:rPr lang="fr-FR" i="1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Français sur 10 </a:t>
            </a:r>
          </a:p>
          <a:p>
            <a:pPr algn="ctr"/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ne partiront pas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F9BA08-D60A-C632-F542-746A58D370C3}"/>
              </a:ext>
            </a:extLst>
          </p:cNvPr>
          <p:cNvSpPr/>
          <p:nvPr/>
        </p:nvSpPr>
        <p:spPr>
          <a:xfrm>
            <a:off x="12878666" y="7783931"/>
            <a:ext cx="1866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Enquête 2024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68CC76E-BB00-8F9A-2135-4593CA0A55B6}"/>
              </a:ext>
            </a:extLst>
          </p:cNvPr>
          <p:cNvSpPr txBox="1"/>
          <p:nvPr/>
        </p:nvSpPr>
        <p:spPr>
          <a:xfrm>
            <a:off x="6594770" y="7534137"/>
            <a:ext cx="703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3"/>
                </a:solidFill>
                <a:latin typeface="Montserrat" panose="00000500000000000000" pitchFamily="2" charset="0"/>
              </a:rPr>
              <a:t>Oui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B64B500-358B-A603-24FD-BA83C844F091}"/>
              </a:ext>
            </a:extLst>
          </p:cNvPr>
          <p:cNvSpPr txBox="1"/>
          <p:nvPr/>
        </p:nvSpPr>
        <p:spPr>
          <a:xfrm>
            <a:off x="10969384" y="7534137"/>
            <a:ext cx="917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5050"/>
                </a:solidFill>
                <a:latin typeface="Montserrat" panose="00000500000000000000" pitchFamily="2" charset="0"/>
              </a:rPr>
              <a:t>Non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13703C6-59F6-0E31-EC97-FED4A5B79565}"/>
              </a:ext>
            </a:extLst>
          </p:cNvPr>
          <p:cNvSpPr txBox="1"/>
          <p:nvPr/>
        </p:nvSpPr>
        <p:spPr>
          <a:xfrm>
            <a:off x="9039366" y="6438900"/>
            <a:ext cx="1628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C000"/>
                </a:solidFill>
                <a:latin typeface="Montserrat" panose="00000500000000000000" pitchFamily="2" charset="0"/>
              </a:rPr>
              <a:t>Peut être</a:t>
            </a:r>
          </a:p>
        </p:txBody>
      </p:sp>
    </p:spTree>
    <p:extLst>
      <p:ext uri="{BB962C8B-B14F-4D97-AF65-F5344CB8AC3E}">
        <p14:creationId xmlns:p14="http://schemas.microsoft.com/office/powerpoint/2010/main" val="111407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8CD84-927C-0731-9962-4DC25699B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Objet 35">
            <a:extLst>
              <a:ext uri="{FF2B5EF4-FFF2-40B4-BE49-F238E27FC236}">
                <a16:creationId xmlns:a16="http://schemas.microsoft.com/office/drawing/2014/main" id="{30F97D4A-24EA-6DE7-3A17-5844639D6E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961422"/>
              </p:ext>
            </p:extLst>
          </p:nvPr>
        </p:nvGraphicFramePr>
        <p:xfrm>
          <a:off x="9278103" y="3162300"/>
          <a:ext cx="7213600" cy="499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790970" imgH="3314777" progId="Excel.Sheet.12">
                  <p:link updateAutomatic="1"/>
                </p:oleObj>
              </mc:Choice>
              <mc:Fallback>
                <p:oleObj name="Worksheet" r:id="rId2" imgW="4790970" imgH="331477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78103" y="3162300"/>
                        <a:ext cx="7213600" cy="499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 34">
            <a:extLst>
              <a:ext uri="{FF2B5EF4-FFF2-40B4-BE49-F238E27FC236}">
                <a16:creationId xmlns:a16="http://schemas.microsoft.com/office/drawing/2014/main" id="{2594B95F-C46A-4A45-4BA6-A47035D676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214378"/>
              </p:ext>
            </p:extLst>
          </p:nvPr>
        </p:nvGraphicFramePr>
        <p:xfrm>
          <a:off x="1223114" y="3278945"/>
          <a:ext cx="7671390" cy="5312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514856" imgH="3819396" progId="Excel.Sheet.12">
                  <p:link updateAutomatic="1"/>
                </p:oleObj>
              </mc:Choice>
              <mc:Fallback>
                <p:oleObj name="Worksheet" r:id="rId4" imgW="5514856" imgH="381939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3114" y="3278945"/>
                        <a:ext cx="7671390" cy="5312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E41E98F-C40D-AE06-0D7E-1FFEF2F1E0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E1708A-3972-45CC-63E6-314DA7F77D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0537" y="1209173"/>
            <a:ext cx="16024725" cy="1004637"/>
          </a:xfrm>
        </p:spPr>
        <p:txBody>
          <a:bodyPr/>
          <a:lstStyle/>
          <a:p>
            <a:r>
              <a:rPr lang="fr-FR" dirty="0">
                <a:solidFill>
                  <a:srgbClr val="C98604"/>
                </a:solidFill>
              </a:rPr>
              <a:t>Projection Hiver 2025/2026 - </a:t>
            </a:r>
            <a:r>
              <a:rPr lang="fr-FR" sz="2400" b="0" dirty="0">
                <a:solidFill>
                  <a:srgbClr val="C98604"/>
                </a:solidFill>
              </a:rPr>
              <a:t>Une envie très soutenue de départ en vacances pour les habitués montagne !</a:t>
            </a:r>
          </a:p>
          <a:p>
            <a:endParaRPr lang="fr-FR" dirty="0">
              <a:solidFill>
                <a:srgbClr val="C98604"/>
              </a:solidFill>
            </a:endParaRPr>
          </a:p>
          <a:p>
            <a:endParaRPr lang="fr-FR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75C123-521A-24CA-6482-126E13174D2E}"/>
              </a:ext>
            </a:extLst>
          </p:cNvPr>
          <p:cNvSpPr/>
          <p:nvPr/>
        </p:nvSpPr>
        <p:spPr>
          <a:xfrm>
            <a:off x="3288829" y="2639347"/>
            <a:ext cx="4009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Montserrat" panose="00000500000000000000" pitchFamily="2" charset="0"/>
              </a:rPr>
              <a:t>Quel type de vacances 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D1AFC5-AC56-FCDE-E805-A57ADDDBA32E}"/>
              </a:ext>
            </a:extLst>
          </p:cNvPr>
          <p:cNvSpPr/>
          <p:nvPr/>
        </p:nvSpPr>
        <p:spPr>
          <a:xfrm>
            <a:off x="10522898" y="2612050"/>
            <a:ext cx="46134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Montserrat" panose="00000500000000000000" pitchFamily="2" charset="0"/>
              </a:rPr>
              <a:t>A quel endroit exactement ?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4A8660E-AEFF-0A9A-BFCD-C87E624EF2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6" t="53597" r="39624" b="8942"/>
          <a:stretch/>
        </p:blipFill>
        <p:spPr>
          <a:xfrm>
            <a:off x="11710411" y="4524020"/>
            <a:ext cx="829113" cy="6889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 21" descr="Une image contenant texte&#10;&#10;Description générée automatiquement">
            <a:extLst>
              <a:ext uri="{FF2B5EF4-FFF2-40B4-BE49-F238E27FC236}">
                <a16:creationId xmlns:a16="http://schemas.microsoft.com/office/drawing/2014/main" id="{DFE5FCDF-D19A-8F1E-C4A3-59E2C5FA62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8678" r="72298" b="52803"/>
          <a:stretch/>
        </p:blipFill>
        <p:spPr>
          <a:xfrm>
            <a:off x="13321780" y="7552922"/>
            <a:ext cx="545424" cy="51701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A32BEA0-6F44-890A-4FFD-CC2DA3A34762}"/>
              </a:ext>
            </a:extLst>
          </p:cNvPr>
          <p:cNvSpPr/>
          <p:nvPr/>
        </p:nvSpPr>
        <p:spPr>
          <a:xfrm>
            <a:off x="2663532" y="8795356"/>
            <a:ext cx="18639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Enquête 2024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186912-2445-8C61-5E9C-9D4BBB8D4280}"/>
              </a:ext>
            </a:extLst>
          </p:cNvPr>
          <p:cNvSpPr/>
          <p:nvPr/>
        </p:nvSpPr>
        <p:spPr>
          <a:xfrm>
            <a:off x="2679303" y="8318502"/>
            <a:ext cx="4732149" cy="4001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4E2B85A-F759-6EAA-5DE3-BCB7716DE35F}"/>
              </a:ext>
            </a:extLst>
          </p:cNvPr>
          <p:cNvSpPr/>
          <p:nvPr/>
        </p:nvSpPr>
        <p:spPr>
          <a:xfrm>
            <a:off x="2906478" y="8349624"/>
            <a:ext cx="764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85%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BBA93D-6EB3-9A66-303C-9AB10E2005C6}"/>
              </a:ext>
            </a:extLst>
          </p:cNvPr>
          <p:cNvSpPr/>
          <p:nvPr/>
        </p:nvSpPr>
        <p:spPr>
          <a:xfrm>
            <a:off x="5430655" y="8318502"/>
            <a:ext cx="764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8%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D8FEF5-64B0-DD01-55D3-DF1E5CE2301E}"/>
              </a:ext>
            </a:extLst>
          </p:cNvPr>
          <p:cNvSpPr/>
          <p:nvPr/>
        </p:nvSpPr>
        <p:spPr>
          <a:xfrm>
            <a:off x="4214560" y="8349624"/>
            <a:ext cx="764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4%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338C6E2-C7FF-679B-FF90-42CAB788836D}"/>
              </a:ext>
            </a:extLst>
          </p:cNvPr>
          <p:cNvSpPr/>
          <p:nvPr/>
        </p:nvSpPr>
        <p:spPr>
          <a:xfrm>
            <a:off x="6547065" y="8349624"/>
            <a:ext cx="764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3%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ABF8081-C294-F8FD-FC1D-1689C5B5898B}"/>
              </a:ext>
            </a:extLst>
          </p:cNvPr>
          <p:cNvSpPr/>
          <p:nvPr/>
        </p:nvSpPr>
        <p:spPr>
          <a:xfrm>
            <a:off x="14389518" y="6315612"/>
            <a:ext cx="29666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Helvetica" charset="0"/>
              </a:rPr>
              <a:t>Suisse 16%</a:t>
            </a:r>
          </a:p>
          <a:p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Helvetica" charset="0"/>
              </a:rPr>
              <a:t>Italie 8% </a:t>
            </a:r>
          </a:p>
          <a:p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Helvetica" charset="0"/>
              </a:rPr>
              <a:t>Grèce 8%</a:t>
            </a:r>
          </a:p>
          <a:p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Helvetica" charset="0"/>
              </a:rPr>
              <a:t>Maroc 8%</a:t>
            </a:r>
          </a:p>
          <a:p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Helvetica" charset="0"/>
              </a:rPr>
              <a:t>Norvège 8%</a:t>
            </a:r>
          </a:p>
          <a:p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Helvetica" charset="0"/>
              </a:rPr>
              <a:t>Etats-Unis 8%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FCE5A1-E77B-34CE-CA3A-36D862496C6E}"/>
              </a:ext>
            </a:extLst>
          </p:cNvPr>
          <p:cNvSpPr/>
          <p:nvPr/>
        </p:nvSpPr>
        <p:spPr>
          <a:xfrm>
            <a:off x="11041587" y="8772724"/>
            <a:ext cx="1849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Enquête 2024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F346F2B-37FD-4900-FD19-5877CE900B16}"/>
              </a:ext>
            </a:extLst>
          </p:cNvPr>
          <p:cNvSpPr/>
          <p:nvPr/>
        </p:nvSpPr>
        <p:spPr>
          <a:xfrm>
            <a:off x="11096927" y="8285811"/>
            <a:ext cx="3465393" cy="48224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DF6055-C7CF-A0EE-EE3D-F2A9BA33BFD7}"/>
              </a:ext>
            </a:extLst>
          </p:cNvPr>
          <p:cNvSpPr/>
          <p:nvPr/>
        </p:nvSpPr>
        <p:spPr>
          <a:xfrm>
            <a:off x="11536858" y="8322328"/>
            <a:ext cx="859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89%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DAAE85-41B9-BDE3-95BB-C3AE10ECDE03}"/>
              </a:ext>
            </a:extLst>
          </p:cNvPr>
          <p:cNvSpPr/>
          <p:nvPr/>
        </p:nvSpPr>
        <p:spPr>
          <a:xfrm>
            <a:off x="13321780" y="8322328"/>
            <a:ext cx="859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11%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C2088B-5BE6-5511-AD9D-7BF08827913A}"/>
              </a:ext>
            </a:extLst>
          </p:cNvPr>
          <p:cNvSpPr/>
          <p:nvPr/>
        </p:nvSpPr>
        <p:spPr>
          <a:xfrm>
            <a:off x="1199816" y="2213810"/>
            <a:ext cx="2927431" cy="40011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Parmi les partants</a:t>
            </a:r>
          </a:p>
        </p:txBody>
      </p:sp>
    </p:spTree>
    <p:extLst>
      <p:ext uri="{BB962C8B-B14F-4D97-AF65-F5344CB8AC3E}">
        <p14:creationId xmlns:p14="http://schemas.microsoft.com/office/powerpoint/2010/main" val="4159142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E40FF-D36E-B9FC-F7EC-9E9EAD9AA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6BBDF77-8047-A770-8421-E5FD604D9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FE75C0FE-0E68-2152-7498-1385F064E9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81467" y="1180951"/>
            <a:ext cx="15927965" cy="939475"/>
          </a:xfrm>
        </p:spPr>
        <p:txBody>
          <a:bodyPr/>
          <a:lstStyle/>
          <a:p>
            <a:pPr algn="l"/>
            <a:r>
              <a:rPr lang="fr-FR" dirty="0">
                <a:solidFill>
                  <a:srgbClr val="C98604"/>
                </a:solidFill>
              </a:rPr>
              <a:t>La réservation -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CCA1AD4-CEAA-D4C8-0C35-2DE6FC07F930}"/>
              </a:ext>
            </a:extLst>
          </p:cNvPr>
          <p:cNvSpPr/>
          <p:nvPr/>
        </p:nvSpPr>
        <p:spPr>
          <a:xfrm>
            <a:off x="1343218" y="3175124"/>
            <a:ext cx="539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Quand comptez-vous vous décider à réserver 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9B6753D-8091-7273-956D-A06D704491D6}"/>
              </a:ext>
            </a:extLst>
          </p:cNvPr>
          <p:cNvSpPr/>
          <p:nvPr/>
        </p:nvSpPr>
        <p:spPr>
          <a:xfrm>
            <a:off x="1517834" y="1867495"/>
            <a:ext cx="2927431" cy="40011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Parmi les partants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6569E80-BA7F-2E48-3716-8CB1B7073A30}"/>
              </a:ext>
            </a:extLst>
          </p:cNvPr>
          <p:cNvSpPr/>
          <p:nvPr/>
        </p:nvSpPr>
        <p:spPr>
          <a:xfrm>
            <a:off x="10052931" y="3175123"/>
            <a:ext cx="539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Quand avez-vous effectué votre réservation ?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A4069640-1822-F889-BB88-06B82E74222F}"/>
              </a:ext>
            </a:extLst>
          </p:cNvPr>
          <p:cNvCxnSpPr>
            <a:cxnSpLocks/>
          </p:cNvCxnSpPr>
          <p:nvPr/>
        </p:nvCxnSpPr>
        <p:spPr>
          <a:xfrm>
            <a:off x="4040151" y="4242894"/>
            <a:ext cx="0" cy="432501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0C7383F2-B1AB-A818-A9D8-87CDEB27D8A4}"/>
              </a:ext>
            </a:extLst>
          </p:cNvPr>
          <p:cNvSpPr/>
          <p:nvPr/>
        </p:nvSpPr>
        <p:spPr>
          <a:xfrm>
            <a:off x="2807390" y="5575205"/>
            <a:ext cx="2541803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En octobre </a:t>
            </a:r>
            <a:r>
              <a:rPr lang="fr-FR" sz="2000" b="1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26%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751C26-9B28-2E97-C94E-AC2774632E78}"/>
              </a:ext>
            </a:extLst>
          </p:cNvPr>
          <p:cNvSpPr/>
          <p:nvPr/>
        </p:nvSpPr>
        <p:spPr>
          <a:xfrm>
            <a:off x="2807389" y="6108075"/>
            <a:ext cx="2541810" cy="400110"/>
          </a:xfrm>
          <a:prstGeom prst="rect">
            <a:avLst/>
          </a:prstGeom>
          <a:solidFill>
            <a:schemeClr val="accent3"/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En novembre </a:t>
            </a:r>
            <a:r>
              <a:rPr lang="fr-FR" sz="2000" b="1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21%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87B8B5C-3046-3E99-73E8-555D43264F06}"/>
              </a:ext>
            </a:extLst>
          </p:cNvPr>
          <p:cNvSpPr/>
          <p:nvPr/>
        </p:nvSpPr>
        <p:spPr>
          <a:xfrm>
            <a:off x="2807389" y="6585451"/>
            <a:ext cx="2541804" cy="40011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En décembre </a:t>
            </a:r>
            <a:r>
              <a:rPr lang="fr-FR" sz="2000" b="1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13%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F7023EA-034C-2D53-27FA-3C68B9D570B1}"/>
              </a:ext>
            </a:extLst>
          </p:cNvPr>
          <p:cNvSpPr/>
          <p:nvPr/>
        </p:nvSpPr>
        <p:spPr>
          <a:xfrm>
            <a:off x="2778473" y="7554055"/>
            <a:ext cx="2570719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En 2026 </a:t>
            </a:r>
            <a:r>
              <a:rPr lang="fr-FR" sz="2000" b="1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7%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B5EDEA9-45D8-8B7D-6BA9-0BF193453C6E}"/>
              </a:ext>
            </a:extLst>
          </p:cNvPr>
          <p:cNvSpPr/>
          <p:nvPr/>
        </p:nvSpPr>
        <p:spPr>
          <a:xfrm>
            <a:off x="2790983" y="7062827"/>
            <a:ext cx="2558209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En janvier </a:t>
            </a:r>
            <a:r>
              <a:rPr lang="fr-FR" sz="2000" b="1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10%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34600FD-F7E2-CB89-051C-24196A8279CB}"/>
              </a:ext>
            </a:extLst>
          </p:cNvPr>
          <p:cNvSpPr/>
          <p:nvPr/>
        </p:nvSpPr>
        <p:spPr>
          <a:xfrm>
            <a:off x="2778473" y="5062205"/>
            <a:ext cx="2570719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En septembre </a:t>
            </a:r>
            <a:r>
              <a:rPr lang="fr-FR" sz="2000" b="1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2%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89A36DA-7AFA-C524-26BF-2308064B8AA8}"/>
              </a:ext>
            </a:extLst>
          </p:cNvPr>
          <p:cNvSpPr/>
          <p:nvPr/>
        </p:nvSpPr>
        <p:spPr>
          <a:xfrm>
            <a:off x="2534069" y="4552009"/>
            <a:ext cx="3088444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J’ai déjà réservé </a:t>
            </a:r>
            <a:r>
              <a:rPr lang="fr-FR" sz="2000" b="1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21%</a:t>
            </a:r>
          </a:p>
        </p:txBody>
      </p:sp>
      <p:graphicFrame>
        <p:nvGraphicFramePr>
          <p:cNvPr id="50" name="Objet 49">
            <a:extLst>
              <a:ext uri="{FF2B5EF4-FFF2-40B4-BE49-F238E27FC236}">
                <a16:creationId xmlns:a16="http://schemas.microsoft.com/office/drawing/2014/main" id="{5F6B0128-4B40-FF46-E5CD-7FC75AB4F1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671153"/>
              </p:ext>
            </p:extLst>
          </p:nvPr>
        </p:nvGraphicFramePr>
        <p:xfrm>
          <a:off x="8819253" y="3828063"/>
          <a:ext cx="8239099" cy="4126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772112" imgH="3390887" progId="Excel.Sheet.12">
                  <p:link updateAutomatic="1"/>
                </p:oleObj>
              </mc:Choice>
              <mc:Fallback>
                <p:oleObj name="Worksheet" r:id="rId2" imgW="6772112" imgH="339088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819253" y="3828063"/>
                        <a:ext cx="8239099" cy="4126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9662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851F2-60F4-1039-DDC7-7EDC91935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Objet 46">
            <a:extLst>
              <a:ext uri="{FF2B5EF4-FFF2-40B4-BE49-F238E27FC236}">
                <a16:creationId xmlns:a16="http://schemas.microsoft.com/office/drawing/2014/main" id="{57DACC9B-44DF-CF33-F900-36ED8AE376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115201"/>
              </p:ext>
            </p:extLst>
          </p:nvPr>
        </p:nvGraphicFramePr>
        <p:xfrm>
          <a:off x="7143497" y="4479142"/>
          <a:ext cx="8229868" cy="4037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095769" imgH="2990876" progId="Excel.Sheet.12">
                  <p:link updateAutomatic="1"/>
                </p:oleObj>
              </mc:Choice>
              <mc:Fallback>
                <p:oleObj name="Worksheet" r:id="rId2" imgW="6095769" imgH="299087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43497" y="4479142"/>
                        <a:ext cx="8229868" cy="4037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CD02545-2595-CB14-C466-3BCF5C179C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08A1A8F-A207-5868-7C15-343AC2C407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0537" y="1209174"/>
            <a:ext cx="16024725" cy="604526"/>
          </a:xfrm>
        </p:spPr>
        <p:txBody>
          <a:bodyPr/>
          <a:lstStyle/>
          <a:p>
            <a:r>
              <a:rPr lang="fr-FR" dirty="0">
                <a:solidFill>
                  <a:srgbClr val="C98604"/>
                </a:solidFill>
              </a:rPr>
              <a:t>Destination - </a:t>
            </a:r>
            <a:r>
              <a:rPr lang="fr-FR" sz="2400" b="0" dirty="0">
                <a:solidFill>
                  <a:srgbClr val="C98604"/>
                </a:solidFill>
              </a:rPr>
              <a:t>Les vacances d’hiver privilégiées pour environ un tiers des partants.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AAE301-089B-33FB-36EB-E994B117D052}"/>
              </a:ext>
            </a:extLst>
          </p:cNvPr>
          <p:cNvSpPr/>
          <p:nvPr/>
        </p:nvSpPr>
        <p:spPr>
          <a:xfrm>
            <a:off x="1220537" y="1978700"/>
            <a:ext cx="2927431" cy="40011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Parmi les partants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EDC466-3DA9-95BD-E3E9-90CCC920C269}"/>
              </a:ext>
            </a:extLst>
          </p:cNvPr>
          <p:cNvSpPr/>
          <p:nvPr/>
        </p:nvSpPr>
        <p:spPr>
          <a:xfrm>
            <a:off x="9025949" y="2808838"/>
            <a:ext cx="3352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A quelle période ?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229DEA4-BA5B-2DA8-01C1-48BB3A27805B}"/>
              </a:ext>
            </a:extLst>
          </p:cNvPr>
          <p:cNvSpPr/>
          <p:nvPr/>
        </p:nvSpPr>
        <p:spPr>
          <a:xfrm>
            <a:off x="14239373" y="3923205"/>
            <a:ext cx="2340775" cy="2466496"/>
          </a:xfrm>
          <a:prstGeom prst="ellipse">
            <a:avLst/>
          </a:prstGeom>
          <a:solidFill>
            <a:srgbClr val="C98604"/>
          </a:solidFill>
          <a:ln w="57150" cap="flat" cmpd="sng" algn="ctr">
            <a:solidFill>
              <a:srgbClr val="C98604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Montserrat" panose="00000500000000000000" pitchFamily="2" charset="0"/>
              </a:rPr>
              <a:t>6,4</a:t>
            </a:r>
            <a:r>
              <a:rPr kumimoji="0" lang="fr-FR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Montserrat" panose="00000500000000000000" pitchFamily="2" charset="0"/>
              </a:rPr>
              <a:t>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Montserrat" panose="00000500000000000000" pitchFamily="2" charset="0"/>
              </a:rPr>
              <a:t>nuits en moyenne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5E2403-FE0E-4A90-B403-AFFC360CC78B}"/>
              </a:ext>
            </a:extLst>
          </p:cNvPr>
          <p:cNvSpPr/>
          <p:nvPr/>
        </p:nvSpPr>
        <p:spPr>
          <a:xfrm>
            <a:off x="13640789" y="2808838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Pour combien de nuit(s)?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F4DAC9-3CF6-6B41-A8AB-AAB925DD0FD7}"/>
              </a:ext>
            </a:extLst>
          </p:cNvPr>
          <p:cNvSpPr/>
          <p:nvPr/>
        </p:nvSpPr>
        <p:spPr>
          <a:xfrm>
            <a:off x="1220537" y="2808838"/>
            <a:ext cx="55382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Dans quel massif exactement 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392240-3F63-9B1F-85B5-BFBEF96AED6A}"/>
              </a:ext>
            </a:extLst>
          </p:cNvPr>
          <p:cNvSpPr/>
          <p:nvPr/>
        </p:nvSpPr>
        <p:spPr>
          <a:xfrm>
            <a:off x="15452091" y="6488405"/>
            <a:ext cx="18462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Enquête 2024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7D454D-9692-6122-C83B-B9687F878CFF}"/>
              </a:ext>
            </a:extLst>
          </p:cNvPr>
          <p:cNvSpPr/>
          <p:nvPr/>
        </p:nvSpPr>
        <p:spPr>
          <a:xfrm>
            <a:off x="15593780" y="6857736"/>
            <a:ext cx="1600198" cy="51657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75251B-90FD-2933-C29F-501C7923F9E3}"/>
              </a:ext>
            </a:extLst>
          </p:cNvPr>
          <p:cNvSpPr/>
          <p:nvPr/>
        </p:nvSpPr>
        <p:spPr>
          <a:xfrm>
            <a:off x="15731394" y="6915971"/>
            <a:ext cx="1447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6,5 nuits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8DA3B9-AD42-3DE0-F652-FC9E0777CAC7}"/>
              </a:ext>
            </a:extLst>
          </p:cNvPr>
          <p:cNvSpPr/>
          <p:nvPr/>
        </p:nvSpPr>
        <p:spPr>
          <a:xfrm>
            <a:off x="7722860" y="8978330"/>
            <a:ext cx="1889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Enquête 2024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AE84FD-CD27-8E16-B052-28CA4CDFC6B2}"/>
              </a:ext>
            </a:extLst>
          </p:cNvPr>
          <p:cNvSpPr/>
          <p:nvPr/>
        </p:nvSpPr>
        <p:spPr>
          <a:xfrm>
            <a:off x="7813919" y="8625038"/>
            <a:ext cx="6752356" cy="331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C65BC5-731F-C177-2867-B9B59D199C70}"/>
              </a:ext>
            </a:extLst>
          </p:cNvPr>
          <p:cNvSpPr/>
          <p:nvPr/>
        </p:nvSpPr>
        <p:spPr>
          <a:xfrm>
            <a:off x="7979797" y="8611735"/>
            <a:ext cx="79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21%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A3E079-F52A-B48C-667E-F458C91CC2C4}"/>
              </a:ext>
            </a:extLst>
          </p:cNvPr>
          <p:cNvSpPr/>
          <p:nvPr/>
        </p:nvSpPr>
        <p:spPr>
          <a:xfrm>
            <a:off x="9420277" y="8605872"/>
            <a:ext cx="79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21%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E2684F-AB93-A9C8-F2E5-D9317999ABB3}"/>
              </a:ext>
            </a:extLst>
          </p:cNvPr>
          <p:cNvSpPr/>
          <p:nvPr/>
        </p:nvSpPr>
        <p:spPr>
          <a:xfrm>
            <a:off x="10864774" y="8605872"/>
            <a:ext cx="8651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43%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5F5F98-B78D-4AEC-FCF0-58EBC3CC1395}"/>
              </a:ext>
            </a:extLst>
          </p:cNvPr>
          <p:cNvSpPr/>
          <p:nvPr/>
        </p:nvSpPr>
        <p:spPr>
          <a:xfrm>
            <a:off x="12200309" y="8593291"/>
            <a:ext cx="6877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11%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ED2EA97-2A30-B412-2C13-BBB953D390A4}"/>
              </a:ext>
            </a:extLst>
          </p:cNvPr>
          <p:cNvSpPr/>
          <p:nvPr/>
        </p:nvSpPr>
        <p:spPr>
          <a:xfrm>
            <a:off x="13640789" y="8605872"/>
            <a:ext cx="795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4%</a:t>
            </a:r>
          </a:p>
        </p:txBody>
      </p:sp>
      <p:sp>
        <p:nvSpPr>
          <p:cNvPr id="37" name="Flèche : droite 36">
            <a:extLst>
              <a:ext uri="{FF2B5EF4-FFF2-40B4-BE49-F238E27FC236}">
                <a16:creationId xmlns:a16="http://schemas.microsoft.com/office/drawing/2014/main" id="{00C02956-5B7E-48BF-B41C-B4DA8C85E4ED}"/>
              </a:ext>
            </a:extLst>
          </p:cNvPr>
          <p:cNvSpPr/>
          <p:nvPr/>
        </p:nvSpPr>
        <p:spPr>
          <a:xfrm rot="18701158">
            <a:off x="8400128" y="4680588"/>
            <a:ext cx="508000" cy="494565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 : droite 37">
            <a:extLst>
              <a:ext uri="{FF2B5EF4-FFF2-40B4-BE49-F238E27FC236}">
                <a16:creationId xmlns:a16="http://schemas.microsoft.com/office/drawing/2014/main" id="{AF21BDB9-3D99-E229-F387-1C9A7A81FC68}"/>
              </a:ext>
            </a:extLst>
          </p:cNvPr>
          <p:cNvSpPr/>
          <p:nvPr/>
        </p:nvSpPr>
        <p:spPr>
          <a:xfrm rot="2935461">
            <a:off x="11004431" y="4205632"/>
            <a:ext cx="508000" cy="494565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1B2E608-31C6-80CB-174B-15EED395ED40}"/>
              </a:ext>
            </a:extLst>
          </p:cNvPr>
          <p:cNvSpPr/>
          <p:nvPr/>
        </p:nvSpPr>
        <p:spPr>
          <a:xfrm>
            <a:off x="6452666" y="3331199"/>
            <a:ext cx="2038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Enquête 2024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4583FC6-F7A4-2E4D-C34C-AD7B28C97534}"/>
              </a:ext>
            </a:extLst>
          </p:cNvPr>
          <p:cNvSpPr/>
          <p:nvPr/>
        </p:nvSpPr>
        <p:spPr>
          <a:xfrm>
            <a:off x="6792355" y="3723810"/>
            <a:ext cx="1105722" cy="216611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F60B3E7-853C-7400-7FA2-7CAA3B509ED4}"/>
              </a:ext>
            </a:extLst>
          </p:cNvPr>
          <p:cNvSpPr/>
          <p:nvPr/>
        </p:nvSpPr>
        <p:spPr>
          <a:xfrm>
            <a:off x="7006837" y="3924052"/>
            <a:ext cx="819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45%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E0A57B-1804-A8F2-9B8F-AE416796F1F1}"/>
              </a:ext>
            </a:extLst>
          </p:cNvPr>
          <p:cNvSpPr/>
          <p:nvPr/>
        </p:nvSpPr>
        <p:spPr>
          <a:xfrm>
            <a:off x="7006837" y="4727815"/>
            <a:ext cx="6767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19%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5897AD1-D39D-73C9-68CE-03064BA23876}"/>
              </a:ext>
            </a:extLst>
          </p:cNvPr>
          <p:cNvSpPr/>
          <p:nvPr/>
        </p:nvSpPr>
        <p:spPr>
          <a:xfrm>
            <a:off x="6974898" y="5489815"/>
            <a:ext cx="8511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19%</a:t>
            </a:r>
          </a:p>
        </p:txBody>
      </p:sp>
      <p:graphicFrame>
        <p:nvGraphicFramePr>
          <p:cNvPr id="45" name="Objet 44">
            <a:extLst>
              <a:ext uri="{FF2B5EF4-FFF2-40B4-BE49-F238E27FC236}">
                <a16:creationId xmlns:a16="http://schemas.microsoft.com/office/drawing/2014/main" id="{3087AF0F-A79C-B865-79CE-D5FDC1DF98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224667"/>
              </p:ext>
            </p:extLst>
          </p:nvPr>
        </p:nvGraphicFramePr>
        <p:xfrm>
          <a:off x="833039" y="3564198"/>
          <a:ext cx="6274062" cy="5531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667084" imgH="4114800" progId="Excel.Sheet.12">
                  <p:link updateAutomatic="1"/>
                </p:oleObj>
              </mc:Choice>
              <mc:Fallback>
                <p:oleObj name="Worksheet" r:id="rId4" imgW="4667084" imgH="411480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3039" y="3564198"/>
                        <a:ext cx="6274062" cy="5531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5405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7A644-C7A7-BF7D-44A0-1DB051C27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E92CFBD-4B59-07DA-B1E6-8D4BD07F04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FB4A3E4-3862-7DDC-0096-66245EDB02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0537" y="1209174"/>
            <a:ext cx="16024725" cy="604526"/>
          </a:xfrm>
        </p:spPr>
        <p:txBody>
          <a:bodyPr/>
          <a:lstStyle/>
          <a:p>
            <a:r>
              <a:rPr lang="fr-FR" dirty="0">
                <a:solidFill>
                  <a:srgbClr val="C98604"/>
                </a:solidFill>
              </a:rPr>
              <a:t>Canal de réservation -</a:t>
            </a:r>
            <a:endParaRPr lang="fr-FR" sz="2400" b="0" dirty="0">
              <a:solidFill>
                <a:srgbClr val="C98604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218E81-3754-0CA3-B0F5-7BE141B454DA}"/>
              </a:ext>
            </a:extLst>
          </p:cNvPr>
          <p:cNvSpPr/>
          <p:nvPr/>
        </p:nvSpPr>
        <p:spPr>
          <a:xfrm>
            <a:off x="1220537" y="1978700"/>
            <a:ext cx="2927431" cy="40011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Parmi les partants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D0E121-36BB-3A0F-C650-3FDCAEF54207}"/>
              </a:ext>
            </a:extLst>
          </p:cNvPr>
          <p:cNvSpPr/>
          <p:nvPr/>
        </p:nvSpPr>
        <p:spPr>
          <a:xfrm>
            <a:off x="1243768" y="2653551"/>
            <a:ext cx="15848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Par quel canal avez-vous réservé (ou pensez-vous réserver) votre hébergement 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3BB399-32A7-2B75-64A6-F4C279593A41}"/>
              </a:ext>
            </a:extLst>
          </p:cNvPr>
          <p:cNvSpPr/>
          <p:nvPr/>
        </p:nvSpPr>
        <p:spPr>
          <a:xfrm>
            <a:off x="1803535" y="8875466"/>
            <a:ext cx="1867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Enquête 2024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04D3A4-8BBB-C6A0-5AF8-EBC43CD27169}"/>
              </a:ext>
            </a:extLst>
          </p:cNvPr>
          <p:cNvSpPr/>
          <p:nvPr/>
        </p:nvSpPr>
        <p:spPr>
          <a:xfrm>
            <a:off x="1803535" y="8479682"/>
            <a:ext cx="15003408" cy="331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3F0D35-BBF4-F4EE-F680-259C85868551}"/>
              </a:ext>
            </a:extLst>
          </p:cNvPr>
          <p:cNvSpPr/>
          <p:nvPr/>
        </p:nvSpPr>
        <p:spPr>
          <a:xfrm>
            <a:off x="2614699" y="8446775"/>
            <a:ext cx="739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30%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838F31-1DD5-EFD9-8A06-63690F44EC89}"/>
              </a:ext>
            </a:extLst>
          </p:cNvPr>
          <p:cNvSpPr/>
          <p:nvPr/>
        </p:nvSpPr>
        <p:spPr>
          <a:xfrm>
            <a:off x="4672099" y="8448039"/>
            <a:ext cx="739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24%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E00523-5664-40BE-B6CC-C62A0A160BDC}"/>
              </a:ext>
            </a:extLst>
          </p:cNvPr>
          <p:cNvSpPr/>
          <p:nvPr/>
        </p:nvSpPr>
        <p:spPr>
          <a:xfrm>
            <a:off x="11202545" y="8448423"/>
            <a:ext cx="739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11%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D19B6E-3284-82C5-F85E-6E277019CA84}"/>
              </a:ext>
            </a:extLst>
          </p:cNvPr>
          <p:cNvSpPr/>
          <p:nvPr/>
        </p:nvSpPr>
        <p:spPr>
          <a:xfrm>
            <a:off x="9095462" y="8441109"/>
            <a:ext cx="739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15%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B7375F-C920-0570-39A1-7EC8650575D3}"/>
              </a:ext>
            </a:extLst>
          </p:cNvPr>
          <p:cNvSpPr/>
          <p:nvPr/>
        </p:nvSpPr>
        <p:spPr>
          <a:xfrm>
            <a:off x="7083141" y="8441109"/>
            <a:ext cx="739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14%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475CCC-A048-EE11-92BC-F301030907C1}"/>
              </a:ext>
            </a:extLst>
          </p:cNvPr>
          <p:cNvSpPr/>
          <p:nvPr/>
        </p:nvSpPr>
        <p:spPr>
          <a:xfrm>
            <a:off x="13488545" y="8451101"/>
            <a:ext cx="6433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5%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B609F2-3579-FB9C-A9DC-DD80EC6E5028}"/>
              </a:ext>
            </a:extLst>
          </p:cNvPr>
          <p:cNvSpPr/>
          <p:nvPr/>
        </p:nvSpPr>
        <p:spPr>
          <a:xfrm>
            <a:off x="15774545" y="8446775"/>
            <a:ext cx="5597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2%</a:t>
            </a:r>
          </a:p>
        </p:txBody>
      </p:sp>
      <p:graphicFrame>
        <p:nvGraphicFramePr>
          <p:cNvPr id="27" name="Objet 26">
            <a:extLst>
              <a:ext uri="{FF2B5EF4-FFF2-40B4-BE49-F238E27FC236}">
                <a16:creationId xmlns:a16="http://schemas.microsoft.com/office/drawing/2014/main" id="{CD4AF715-AE8F-24A7-0FB8-CCB4B17917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999469"/>
              </p:ext>
            </p:extLst>
          </p:nvPr>
        </p:nvGraphicFramePr>
        <p:xfrm>
          <a:off x="375565" y="3081834"/>
          <a:ext cx="16575757" cy="5194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820458" imgH="3390887" progId="Excel.Sheet.12">
                  <p:link updateAutomatic="1"/>
                </p:oleObj>
              </mc:Choice>
              <mc:Fallback>
                <p:oleObj name="Worksheet" r:id="rId2" imgW="10820458" imgH="339088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5565" y="3081834"/>
                        <a:ext cx="16575757" cy="5194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1725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E101B-B3B6-FB6C-CCAB-35FCEDD79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0743BDD-9837-CAFD-52D2-ED36BF3C4C94}"/>
              </a:ext>
            </a:extLst>
          </p:cNvPr>
          <p:cNvSpPr/>
          <p:nvPr/>
        </p:nvSpPr>
        <p:spPr>
          <a:xfrm>
            <a:off x="1601921" y="1811207"/>
            <a:ext cx="12173385" cy="7163030"/>
          </a:xfrm>
          <a:prstGeom prst="roundRect">
            <a:avLst/>
          </a:prstGeom>
          <a:noFill/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D965CEB-B88C-A10E-08C5-B1B48F8E2FDB}"/>
              </a:ext>
            </a:extLst>
          </p:cNvPr>
          <p:cNvSpPr/>
          <p:nvPr/>
        </p:nvSpPr>
        <p:spPr>
          <a:xfrm>
            <a:off x="13928165" y="1780102"/>
            <a:ext cx="1884489" cy="7194136"/>
          </a:xfrm>
          <a:prstGeom prst="roundRect">
            <a:avLst/>
          </a:prstGeom>
          <a:solidFill>
            <a:srgbClr val="F6EFF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6" name="Objet 15">
            <a:extLst>
              <a:ext uri="{FF2B5EF4-FFF2-40B4-BE49-F238E27FC236}">
                <a16:creationId xmlns:a16="http://schemas.microsoft.com/office/drawing/2014/main" id="{EA1A744B-060F-10D6-706B-5D71464760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393024"/>
              </p:ext>
            </p:extLst>
          </p:nvPr>
        </p:nvGraphicFramePr>
        <p:xfrm>
          <a:off x="1826430" y="1955308"/>
          <a:ext cx="14025563" cy="657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039200" imgH="4238522" progId="Excel.Sheet.12">
                  <p:link updateAutomatic="1"/>
                </p:oleObj>
              </mc:Choice>
              <mc:Fallback>
                <p:oleObj name="Worksheet" r:id="rId2" imgW="9039200" imgH="423852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26430" y="1955308"/>
                        <a:ext cx="14025563" cy="6577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3E616F8-0527-5A8C-216D-F38154C4B4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37F60C-5F5A-5C24-84B8-40AD4AA776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0537" y="1209174"/>
            <a:ext cx="16024725" cy="604526"/>
          </a:xfrm>
        </p:spPr>
        <p:txBody>
          <a:bodyPr/>
          <a:lstStyle/>
          <a:p>
            <a:r>
              <a:rPr lang="fr-FR" dirty="0">
                <a:solidFill>
                  <a:srgbClr val="C98604"/>
                </a:solidFill>
              </a:rPr>
              <a:t>Activités - </a:t>
            </a:r>
            <a:endParaRPr lang="fr-FR" sz="2400" b="0" dirty="0">
              <a:solidFill>
                <a:srgbClr val="C98604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CD974C-93FB-FAF5-D12B-0A246BAF146A}"/>
              </a:ext>
            </a:extLst>
          </p:cNvPr>
          <p:cNvSpPr/>
          <p:nvPr/>
        </p:nvSpPr>
        <p:spPr>
          <a:xfrm>
            <a:off x="3257885" y="1320039"/>
            <a:ext cx="2927431" cy="40011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Parmi les partants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0F1248-AFE0-C1D3-A8C6-75EBD7236FFB}"/>
              </a:ext>
            </a:extLst>
          </p:cNvPr>
          <p:cNvSpPr/>
          <p:nvPr/>
        </p:nvSpPr>
        <p:spPr>
          <a:xfrm>
            <a:off x="6216569" y="1247274"/>
            <a:ext cx="9212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Quelles activités envisagez-vous de pratiquer cet hiver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303458-059F-F930-DFE8-A0476EA21F49}"/>
              </a:ext>
            </a:extLst>
          </p:cNvPr>
          <p:cNvSpPr/>
          <p:nvPr/>
        </p:nvSpPr>
        <p:spPr>
          <a:xfrm>
            <a:off x="13963888" y="8050231"/>
            <a:ext cx="18130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i="1" dirty="0">
                <a:solidFill>
                  <a:srgbClr val="7030A0"/>
                </a:solidFill>
                <a:latin typeface="Montserrat" panose="00000500000000000000" pitchFamily="2" charset="0"/>
                <a:cs typeface="Helvetica" charset="0"/>
              </a:rPr>
              <a:t>Hiver </a:t>
            </a:r>
          </a:p>
          <a:p>
            <a:pPr marL="0" marR="0" lvl="0" indent="0" algn="ctr" defTabSz="914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i="1" dirty="0">
                <a:solidFill>
                  <a:srgbClr val="7030A0"/>
                </a:solidFill>
                <a:latin typeface="Montserrat" panose="00000500000000000000" pitchFamily="2" charset="0"/>
                <a:cs typeface="Helvetica" charset="0"/>
              </a:rPr>
              <a:t>2025-2026</a:t>
            </a:r>
            <a:endParaRPr kumimoji="0" lang="fr-FR" sz="160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ontserrat" panose="00000500000000000000" pitchFamily="2" charset="0"/>
              <a:cs typeface="Helvetica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7E4415-FF97-4353-591E-163BECDFE0A2}"/>
              </a:ext>
            </a:extLst>
          </p:cNvPr>
          <p:cNvSpPr/>
          <p:nvPr/>
        </p:nvSpPr>
        <p:spPr>
          <a:xfrm>
            <a:off x="10006552" y="8056395"/>
            <a:ext cx="18130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i="1" dirty="0">
                <a:latin typeface="Montserrat" panose="00000500000000000000" pitchFamily="2" charset="0"/>
                <a:cs typeface="Helvetica" charset="0"/>
              </a:rPr>
              <a:t>Hiver </a:t>
            </a:r>
          </a:p>
          <a:p>
            <a:pPr marL="0" marR="0" lvl="0" indent="0" algn="ctr" defTabSz="914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i="1" dirty="0">
                <a:latin typeface="Montserrat" panose="00000500000000000000" pitchFamily="2" charset="0"/>
                <a:cs typeface="Helvetica" charset="0"/>
              </a:rPr>
              <a:t>2023-2024</a:t>
            </a:r>
            <a:endParaRPr kumimoji="0" lang="fr-FR" sz="16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0"/>
              <a:cs typeface="Helvetica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FAC642-E463-E99E-4AA1-CC0D8D8AB5D7}"/>
              </a:ext>
            </a:extLst>
          </p:cNvPr>
          <p:cNvSpPr/>
          <p:nvPr/>
        </p:nvSpPr>
        <p:spPr>
          <a:xfrm>
            <a:off x="8066708" y="8056396"/>
            <a:ext cx="1545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i="1" dirty="0">
                <a:latin typeface="Montserrat" panose="00000500000000000000" pitchFamily="2" charset="0"/>
                <a:cs typeface="Helvetica" charset="0"/>
              </a:rPr>
              <a:t>Hiver </a:t>
            </a:r>
          </a:p>
          <a:p>
            <a:pPr marL="0" marR="0" lvl="0" indent="0" algn="ctr" defTabSz="914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i="1" dirty="0">
                <a:latin typeface="Montserrat" panose="00000500000000000000" pitchFamily="2" charset="0"/>
                <a:cs typeface="Helvetica" charset="0"/>
              </a:rPr>
              <a:t>2020-2021</a:t>
            </a:r>
            <a:endParaRPr kumimoji="0" lang="fr-FR" sz="16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0"/>
              <a:cs typeface="Helvetica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4FA276-7AB9-0804-C8C2-E86B5CB7BFA7}"/>
              </a:ext>
            </a:extLst>
          </p:cNvPr>
          <p:cNvSpPr/>
          <p:nvPr/>
        </p:nvSpPr>
        <p:spPr>
          <a:xfrm>
            <a:off x="6216569" y="8044650"/>
            <a:ext cx="1545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i="1" dirty="0">
                <a:latin typeface="Montserrat" panose="00000500000000000000" pitchFamily="2" charset="0"/>
                <a:cs typeface="Helvetica" charset="0"/>
              </a:rPr>
              <a:t>Hiver </a:t>
            </a:r>
          </a:p>
          <a:p>
            <a:pPr marL="0" marR="0" lvl="0" indent="0" algn="ctr" defTabSz="914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i="1" dirty="0">
                <a:latin typeface="Montserrat" panose="00000500000000000000" pitchFamily="2" charset="0"/>
                <a:cs typeface="Helvetica" charset="0"/>
              </a:rPr>
              <a:t>2019-2020</a:t>
            </a:r>
            <a:endParaRPr kumimoji="0" lang="fr-FR" sz="16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0"/>
              <a:cs typeface="Helvetica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6EF3C92-BCC1-8941-79A9-D9C3F2F96985}"/>
              </a:ext>
            </a:extLst>
          </p:cNvPr>
          <p:cNvSpPr txBox="1"/>
          <p:nvPr/>
        </p:nvSpPr>
        <p:spPr>
          <a:xfrm flipH="1">
            <a:off x="5967452" y="8852928"/>
            <a:ext cx="7570747" cy="501932"/>
          </a:xfrm>
          <a:prstGeom prst="rect">
            <a:avLst/>
          </a:prstGeom>
          <a:solidFill>
            <a:schemeClr val="accent1">
              <a:alpha val="69804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Réalisé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8C0AE1-5FAF-32B6-D54E-EE07C8F1CFE3}"/>
              </a:ext>
            </a:extLst>
          </p:cNvPr>
          <p:cNvSpPr/>
          <p:nvPr/>
        </p:nvSpPr>
        <p:spPr>
          <a:xfrm>
            <a:off x="11877069" y="8067140"/>
            <a:ext cx="18130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i="1" dirty="0">
                <a:latin typeface="Montserrat" panose="00000500000000000000" pitchFamily="2" charset="0"/>
                <a:cs typeface="Helvetica" charset="0"/>
              </a:rPr>
              <a:t>Hiver </a:t>
            </a:r>
          </a:p>
          <a:p>
            <a:pPr marL="0" marR="0" lvl="0" indent="0" algn="ctr" defTabSz="914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i="1" dirty="0">
                <a:latin typeface="Montserrat" panose="00000500000000000000" pitchFamily="2" charset="0"/>
                <a:cs typeface="Helvetica" charset="0"/>
              </a:rPr>
              <a:t>2024-2025</a:t>
            </a:r>
            <a:endParaRPr kumimoji="0" lang="fr-FR" sz="16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0"/>
              <a:cs typeface="Helvetica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87991E8-DF97-98F9-94D2-2284B9BD5805}"/>
              </a:ext>
            </a:extLst>
          </p:cNvPr>
          <p:cNvSpPr txBox="1"/>
          <p:nvPr/>
        </p:nvSpPr>
        <p:spPr>
          <a:xfrm flipH="1">
            <a:off x="13885331" y="8852928"/>
            <a:ext cx="1966662" cy="501932"/>
          </a:xfrm>
          <a:prstGeom prst="rect">
            <a:avLst/>
          </a:prstGeom>
          <a:solidFill>
            <a:srgbClr val="7030A0">
              <a:alpha val="69804"/>
            </a:srgb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Prévisionnel</a:t>
            </a:r>
          </a:p>
        </p:txBody>
      </p:sp>
    </p:spTree>
    <p:extLst>
      <p:ext uri="{BB962C8B-B14F-4D97-AF65-F5344CB8AC3E}">
        <p14:creationId xmlns:p14="http://schemas.microsoft.com/office/powerpoint/2010/main" val="209892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57400-C894-00F8-86A3-8818CB102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8B745D9-CE54-FEB0-AE35-EEEF857ECE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065C12-365C-9D5F-B753-C971A90649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0537" y="1209174"/>
            <a:ext cx="16024725" cy="604526"/>
          </a:xfrm>
        </p:spPr>
        <p:txBody>
          <a:bodyPr/>
          <a:lstStyle/>
          <a:p>
            <a:r>
              <a:rPr lang="fr-FR" dirty="0">
                <a:solidFill>
                  <a:srgbClr val="C98604"/>
                </a:solidFill>
              </a:rPr>
              <a:t>Budget - </a:t>
            </a:r>
            <a:endParaRPr lang="fr-FR" sz="2400" b="0" dirty="0">
              <a:solidFill>
                <a:srgbClr val="C98604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3BE124-F8F0-DE49-CF87-304502628083}"/>
              </a:ext>
            </a:extLst>
          </p:cNvPr>
          <p:cNvSpPr/>
          <p:nvPr/>
        </p:nvSpPr>
        <p:spPr>
          <a:xfrm>
            <a:off x="1220537" y="1929639"/>
            <a:ext cx="2927431" cy="40011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Parmi les partants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F5D0ED-004F-FFC6-3696-5BB510CA16AC}"/>
              </a:ext>
            </a:extLst>
          </p:cNvPr>
          <p:cNvSpPr/>
          <p:nvPr/>
        </p:nvSpPr>
        <p:spPr>
          <a:xfrm>
            <a:off x="4537702" y="2319723"/>
            <a:ext cx="94670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Votre budget consacré aux vacances hiver 2025/2026 sera-t-il supérieur, égal ou inférieur à celui de l’année passée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B27D594-3041-6749-8C3D-D4169DCE3016}"/>
              </a:ext>
            </a:extLst>
          </p:cNvPr>
          <p:cNvSpPr txBox="1"/>
          <p:nvPr/>
        </p:nvSpPr>
        <p:spPr>
          <a:xfrm>
            <a:off x="3473115" y="4529890"/>
            <a:ext cx="1831229" cy="40011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Montserrat" panose="00000500000000000000" pitchFamily="2" charset="0"/>
              </a:rPr>
              <a:t>Supérieur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7992390-A0D1-55E0-B4FA-08BBAEAEB767}"/>
              </a:ext>
            </a:extLst>
          </p:cNvPr>
          <p:cNvSpPr txBox="1"/>
          <p:nvPr/>
        </p:nvSpPr>
        <p:spPr>
          <a:xfrm>
            <a:off x="3473115" y="5011292"/>
            <a:ext cx="1831229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Montserrat" panose="00000500000000000000" pitchFamily="2" charset="0"/>
              </a:rPr>
              <a:t>Stable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0D21C2E-5A02-BFD2-3208-36DFA753AC00}"/>
              </a:ext>
            </a:extLst>
          </p:cNvPr>
          <p:cNvSpPr txBox="1"/>
          <p:nvPr/>
        </p:nvSpPr>
        <p:spPr>
          <a:xfrm>
            <a:off x="3473116" y="5492694"/>
            <a:ext cx="1831228" cy="400110"/>
          </a:xfrm>
          <a:prstGeom prst="rect">
            <a:avLst/>
          </a:prstGeom>
          <a:solidFill>
            <a:srgbClr val="FF505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Montserrat" panose="00000500000000000000" pitchFamily="2" charset="0"/>
              </a:rPr>
              <a:t>Inférieur</a:t>
            </a:r>
          </a:p>
        </p:txBody>
      </p:sp>
      <p:graphicFrame>
        <p:nvGraphicFramePr>
          <p:cNvPr id="19" name="Objet 18">
            <a:extLst>
              <a:ext uri="{FF2B5EF4-FFF2-40B4-BE49-F238E27FC236}">
                <a16:creationId xmlns:a16="http://schemas.microsoft.com/office/drawing/2014/main" id="{9CEB1A36-F6DC-B1E0-A546-95A2A0FD95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6799"/>
              </p:ext>
            </p:extLst>
          </p:nvPr>
        </p:nvGraphicFramePr>
        <p:xfrm>
          <a:off x="5234781" y="3656743"/>
          <a:ext cx="7818437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95770" imgH="3285932" progId="Excel.Sheet.12">
                  <p:link updateAutomatic="1"/>
                </p:oleObj>
              </mc:Choice>
              <mc:Fallback>
                <p:oleObj name="Worksheet" r:id="rId2" imgW="5495770" imgH="328593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34781" y="3656743"/>
                        <a:ext cx="7818437" cy="467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ZoneTexte 19">
            <a:extLst>
              <a:ext uri="{FF2B5EF4-FFF2-40B4-BE49-F238E27FC236}">
                <a16:creationId xmlns:a16="http://schemas.microsoft.com/office/drawing/2014/main" id="{C2965668-13D1-475B-5873-EDA4F4E43D29}"/>
              </a:ext>
            </a:extLst>
          </p:cNvPr>
          <p:cNvSpPr txBox="1"/>
          <p:nvPr/>
        </p:nvSpPr>
        <p:spPr>
          <a:xfrm>
            <a:off x="7583041" y="754896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N-1 : 73%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8FC75EC-E0AA-E680-E33D-199DB6EC8E8F}"/>
              </a:ext>
            </a:extLst>
          </p:cNvPr>
          <p:cNvSpPr txBox="1"/>
          <p:nvPr/>
        </p:nvSpPr>
        <p:spPr>
          <a:xfrm>
            <a:off x="10697770" y="399588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N-1 : 17%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97F6DCC-A10D-6507-CCD3-12C78C7F7880}"/>
              </a:ext>
            </a:extLst>
          </p:cNvPr>
          <p:cNvSpPr txBox="1"/>
          <p:nvPr/>
        </p:nvSpPr>
        <p:spPr>
          <a:xfrm>
            <a:off x="8192641" y="355852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N-1 : 10%</a:t>
            </a:r>
          </a:p>
        </p:txBody>
      </p:sp>
    </p:spTree>
    <p:extLst>
      <p:ext uri="{BB962C8B-B14F-4D97-AF65-F5344CB8AC3E}">
        <p14:creationId xmlns:p14="http://schemas.microsoft.com/office/powerpoint/2010/main" val="694333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07960-B983-A8ED-5C19-E466A82F3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846D131-9823-13F4-8CA1-FF9A561691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4532B0-04C4-7350-A730-8022A0A34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0537" y="1209173"/>
            <a:ext cx="16024725" cy="1341521"/>
          </a:xfrm>
        </p:spPr>
        <p:txBody>
          <a:bodyPr/>
          <a:lstStyle/>
          <a:p>
            <a:r>
              <a:rPr lang="fr-FR" dirty="0">
                <a:solidFill>
                  <a:srgbClr val="C98604"/>
                </a:solidFill>
              </a:rPr>
              <a:t>Délai de prise de décision - </a:t>
            </a:r>
            <a:r>
              <a:rPr lang="fr-FR" sz="2400" b="0" dirty="0">
                <a:solidFill>
                  <a:srgbClr val="C98604"/>
                </a:solidFill>
              </a:rPr>
              <a:t>Plus d’un tiers des décisions des incertains se prendra courant le mois de novembre. Il existe un vrai potentiel de clientèle montagne incertaine reste à séduire.</a:t>
            </a:r>
          </a:p>
          <a:p>
            <a:endParaRPr lang="fr-FR" dirty="0">
              <a:solidFill>
                <a:srgbClr val="C98604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B515C3-D1B4-6FE2-05C1-B6D918A7844A}"/>
              </a:ext>
            </a:extLst>
          </p:cNvPr>
          <p:cNvSpPr/>
          <p:nvPr/>
        </p:nvSpPr>
        <p:spPr>
          <a:xfrm>
            <a:off x="1220537" y="2350639"/>
            <a:ext cx="2927431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Parmi les incertains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C01E1A-C107-81F3-086D-5A05B2247DE7}"/>
              </a:ext>
            </a:extLst>
          </p:cNvPr>
          <p:cNvSpPr/>
          <p:nvPr/>
        </p:nvSpPr>
        <p:spPr>
          <a:xfrm>
            <a:off x="1220537" y="2977449"/>
            <a:ext cx="4196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Quand comptez-vous vous décider ?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CDBCA9DD-9682-0581-2B9E-E25633873E2F}"/>
              </a:ext>
            </a:extLst>
          </p:cNvPr>
          <p:cNvCxnSpPr>
            <a:cxnSpLocks/>
          </p:cNvCxnSpPr>
          <p:nvPr/>
        </p:nvCxnSpPr>
        <p:spPr>
          <a:xfrm>
            <a:off x="2567653" y="4054697"/>
            <a:ext cx="0" cy="3676866"/>
          </a:xfrm>
          <a:prstGeom prst="straightConnector1">
            <a:avLst/>
          </a:prstGeom>
          <a:ln w="76200">
            <a:solidFill>
              <a:srgbClr val="EBBF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26C87A3-61CA-44CF-457E-11CFB5C5D1B1}"/>
              </a:ext>
            </a:extLst>
          </p:cNvPr>
          <p:cNvSpPr/>
          <p:nvPr/>
        </p:nvSpPr>
        <p:spPr>
          <a:xfrm>
            <a:off x="1321243" y="4610620"/>
            <a:ext cx="2541803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En octobre </a:t>
            </a:r>
            <a:r>
              <a:rPr lang="fr-FR" sz="2000" b="1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8%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C802E8-CA1C-5F7D-B219-F52483E8B4E3}"/>
              </a:ext>
            </a:extLst>
          </p:cNvPr>
          <p:cNvSpPr/>
          <p:nvPr/>
        </p:nvSpPr>
        <p:spPr>
          <a:xfrm>
            <a:off x="1321243" y="5087996"/>
            <a:ext cx="2541810" cy="400110"/>
          </a:xfrm>
          <a:prstGeom prst="rect">
            <a:avLst/>
          </a:prstGeom>
          <a:solidFill>
            <a:schemeClr val="accent6"/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En novembre </a:t>
            </a:r>
            <a:r>
              <a:rPr lang="fr-FR" sz="2000" b="1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39%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9081E9-BE60-FE60-5D58-664C663B8815}"/>
              </a:ext>
            </a:extLst>
          </p:cNvPr>
          <p:cNvSpPr/>
          <p:nvPr/>
        </p:nvSpPr>
        <p:spPr>
          <a:xfrm>
            <a:off x="1321243" y="5565372"/>
            <a:ext cx="2541804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En décembre </a:t>
            </a:r>
            <a:r>
              <a:rPr lang="fr-FR" sz="2000" b="1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28%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E2C3FC-9698-AC41-8014-A910D8F654E7}"/>
              </a:ext>
            </a:extLst>
          </p:cNvPr>
          <p:cNvSpPr/>
          <p:nvPr/>
        </p:nvSpPr>
        <p:spPr>
          <a:xfrm>
            <a:off x="1292327" y="6533976"/>
            <a:ext cx="2570719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Plus tard </a:t>
            </a:r>
            <a:r>
              <a:rPr lang="fr-FR" sz="2000" b="1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9%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EC6A08-156F-8D3F-8F99-644DED880CE7}"/>
              </a:ext>
            </a:extLst>
          </p:cNvPr>
          <p:cNvSpPr/>
          <p:nvPr/>
        </p:nvSpPr>
        <p:spPr>
          <a:xfrm>
            <a:off x="1304837" y="6042748"/>
            <a:ext cx="2558209" cy="400110"/>
          </a:xfrm>
          <a:prstGeom prst="rect">
            <a:avLst/>
          </a:prstGeom>
          <a:solidFill>
            <a:srgbClr val="C98604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En janvier </a:t>
            </a:r>
            <a:r>
              <a:rPr lang="fr-FR" sz="2000" b="1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15%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658DA9-D5A1-6DBD-DB69-95BEDBBB52EF}"/>
              </a:ext>
            </a:extLst>
          </p:cNvPr>
          <p:cNvSpPr/>
          <p:nvPr/>
        </p:nvSpPr>
        <p:spPr>
          <a:xfrm>
            <a:off x="3719405" y="3689324"/>
            <a:ext cx="1835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Enquête 2024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03A07C-8320-FC78-C260-E7CFDE16E83D}"/>
              </a:ext>
            </a:extLst>
          </p:cNvPr>
          <p:cNvSpPr/>
          <p:nvPr/>
        </p:nvSpPr>
        <p:spPr>
          <a:xfrm>
            <a:off x="4085346" y="4533354"/>
            <a:ext cx="1105722" cy="23947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588CAF-12C6-1BA4-5C1D-220E4C789A97}"/>
              </a:ext>
            </a:extLst>
          </p:cNvPr>
          <p:cNvSpPr/>
          <p:nvPr/>
        </p:nvSpPr>
        <p:spPr>
          <a:xfrm>
            <a:off x="4272343" y="4548160"/>
            <a:ext cx="772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121A267-C1B4-97A9-D722-4B3D9E2D5BE6}"/>
              </a:ext>
            </a:extLst>
          </p:cNvPr>
          <p:cNvSpPr/>
          <p:nvPr/>
        </p:nvSpPr>
        <p:spPr>
          <a:xfrm>
            <a:off x="4272343" y="5054160"/>
            <a:ext cx="772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34%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E0161C3-531D-AE86-6AEE-6713F8979322}"/>
              </a:ext>
            </a:extLst>
          </p:cNvPr>
          <p:cNvSpPr/>
          <p:nvPr/>
        </p:nvSpPr>
        <p:spPr>
          <a:xfrm>
            <a:off x="4251008" y="5557394"/>
            <a:ext cx="772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31%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912461A-CC01-5C2F-D674-F2B85641C20A}"/>
              </a:ext>
            </a:extLst>
          </p:cNvPr>
          <p:cNvSpPr/>
          <p:nvPr/>
        </p:nvSpPr>
        <p:spPr>
          <a:xfrm>
            <a:off x="4272343" y="6039320"/>
            <a:ext cx="614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11%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6B43BC-E6FC-C976-144C-BA95A8389377}"/>
              </a:ext>
            </a:extLst>
          </p:cNvPr>
          <p:cNvSpPr/>
          <p:nvPr/>
        </p:nvSpPr>
        <p:spPr>
          <a:xfrm>
            <a:off x="4235292" y="6532740"/>
            <a:ext cx="772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12%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9F2721-A02E-2959-CD02-ADC80FD90D9D}"/>
              </a:ext>
            </a:extLst>
          </p:cNvPr>
          <p:cNvSpPr/>
          <p:nvPr/>
        </p:nvSpPr>
        <p:spPr>
          <a:xfrm>
            <a:off x="6866803" y="2977449"/>
            <a:ext cx="5156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Quelle période vous attirerait le plus ?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B2789E1-7DD2-D46F-2C2B-6C4852F6381F}"/>
              </a:ext>
            </a:extLst>
          </p:cNvPr>
          <p:cNvSpPr txBox="1"/>
          <p:nvPr/>
        </p:nvSpPr>
        <p:spPr>
          <a:xfrm>
            <a:off x="13456201" y="5182112"/>
            <a:ext cx="26121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latin typeface="Montserrat" panose="00000500000000000000" pitchFamily="2" charset="0"/>
              </a:rPr>
              <a:t>Destination envisagée :</a:t>
            </a:r>
          </a:p>
          <a:p>
            <a:pPr marL="285750" indent="-285750">
              <a:buFontTx/>
              <a:buChar char="-"/>
            </a:pPr>
            <a:r>
              <a:rPr lang="fr-FR" sz="2000" b="1" dirty="0">
                <a:solidFill>
                  <a:srgbClr val="23A8BD"/>
                </a:solidFill>
                <a:latin typeface="Montserrat" panose="00000500000000000000" pitchFamily="2" charset="0"/>
              </a:rPr>
              <a:t>Montagne 92%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23A8BD"/>
                </a:solidFill>
                <a:latin typeface="Montserrat" panose="00000500000000000000" pitchFamily="2" charset="0"/>
              </a:rPr>
              <a:t>Mer 4%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23A8BD"/>
                </a:solidFill>
                <a:latin typeface="Montserrat" panose="00000500000000000000" pitchFamily="2" charset="0"/>
              </a:rPr>
              <a:t>Ville 3%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23A8BD"/>
                </a:solidFill>
                <a:latin typeface="Montserrat" panose="00000500000000000000" pitchFamily="2" charset="0"/>
              </a:rPr>
              <a:t>Campagne 2%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C219ED7-833A-E395-9775-4E8C4D75A06B}"/>
              </a:ext>
            </a:extLst>
          </p:cNvPr>
          <p:cNvSpPr txBox="1"/>
          <p:nvPr/>
        </p:nvSpPr>
        <p:spPr>
          <a:xfrm>
            <a:off x="13456201" y="3760142"/>
            <a:ext cx="28929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latin typeface="Montserrat" panose="00000500000000000000" pitchFamily="2" charset="0"/>
              </a:rPr>
              <a:t>A quel endroit ?</a:t>
            </a:r>
          </a:p>
          <a:p>
            <a:pPr marL="285750" indent="-285750">
              <a:buFontTx/>
              <a:buChar char="-"/>
            </a:pPr>
            <a:r>
              <a:rPr lang="fr-FR" sz="2000" b="1" dirty="0">
                <a:solidFill>
                  <a:srgbClr val="23A8BD"/>
                </a:solidFill>
                <a:latin typeface="Montserrat" panose="00000500000000000000" pitchFamily="2" charset="0"/>
              </a:rPr>
              <a:t>En France 95%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23A8BD"/>
                </a:solidFill>
                <a:latin typeface="Montserrat" panose="00000500000000000000" pitchFamily="2" charset="0"/>
              </a:rPr>
              <a:t>A l’étranger 5%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A453643-0802-03B2-C6F3-3A41C119EC97}"/>
              </a:ext>
            </a:extLst>
          </p:cNvPr>
          <p:cNvSpPr/>
          <p:nvPr/>
        </p:nvSpPr>
        <p:spPr>
          <a:xfrm>
            <a:off x="5946537" y="8048872"/>
            <a:ext cx="1859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Enquête 2024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EFEA3E-A08B-81B4-DD22-0560A286D1F7}"/>
              </a:ext>
            </a:extLst>
          </p:cNvPr>
          <p:cNvSpPr/>
          <p:nvPr/>
        </p:nvSpPr>
        <p:spPr>
          <a:xfrm>
            <a:off x="6296683" y="7572892"/>
            <a:ext cx="7417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13%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CC0A95-729C-A97D-9090-AAAF17699ED7}"/>
              </a:ext>
            </a:extLst>
          </p:cNvPr>
          <p:cNvSpPr/>
          <p:nvPr/>
        </p:nvSpPr>
        <p:spPr>
          <a:xfrm>
            <a:off x="7466267" y="7568551"/>
            <a:ext cx="770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14%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3C80E43-D822-CCD9-900A-0C8FA2B7ADDE}"/>
              </a:ext>
            </a:extLst>
          </p:cNvPr>
          <p:cNvSpPr/>
          <p:nvPr/>
        </p:nvSpPr>
        <p:spPr>
          <a:xfrm>
            <a:off x="8685422" y="7573557"/>
            <a:ext cx="7824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39%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038999A-866E-0F82-A62A-898E54678376}"/>
              </a:ext>
            </a:extLst>
          </p:cNvPr>
          <p:cNvSpPr/>
          <p:nvPr/>
        </p:nvSpPr>
        <p:spPr>
          <a:xfrm>
            <a:off x="9929341" y="7558054"/>
            <a:ext cx="741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22%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807F63B-E2DC-6F6A-6AE0-49A794A6B531}"/>
              </a:ext>
            </a:extLst>
          </p:cNvPr>
          <p:cNvSpPr/>
          <p:nvPr/>
        </p:nvSpPr>
        <p:spPr>
          <a:xfrm>
            <a:off x="11026315" y="7562335"/>
            <a:ext cx="741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7%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59DFEE8-D7D9-E4BF-2698-CC67D59C41AB}"/>
              </a:ext>
            </a:extLst>
          </p:cNvPr>
          <p:cNvSpPr/>
          <p:nvPr/>
        </p:nvSpPr>
        <p:spPr>
          <a:xfrm>
            <a:off x="12236498" y="7537773"/>
            <a:ext cx="741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8%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C0668E7-CCE8-609C-36B6-49A2D4F9F5F4}"/>
              </a:ext>
            </a:extLst>
          </p:cNvPr>
          <p:cNvSpPr/>
          <p:nvPr/>
        </p:nvSpPr>
        <p:spPr>
          <a:xfrm>
            <a:off x="15563410" y="3284172"/>
            <a:ext cx="1798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Enquête 2024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8267BF3-0B8B-0436-B6A0-C5E02C64FAD1}"/>
              </a:ext>
            </a:extLst>
          </p:cNvPr>
          <p:cNvSpPr/>
          <p:nvPr/>
        </p:nvSpPr>
        <p:spPr>
          <a:xfrm>
            <a:off x="16057888" y="3889220"/>
            <a:ext cx="1105722" cy="84699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D96EF68-0297-D368-EFDC-7B6AD03C6F47}"/>
              </a:ext>
            </a:extLst>
          </p:cNvPr>
          <p:cNvSpPr/>
          <p:nvPr/>
        </p:nvSpPr>
        <p:spPr>
          <a:xfrm>
            <a:off x="16232325" y="4005987"/>
            <a:ext cx="772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92%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E089198-0B0D-884A-DFA8-57966FE75428}"/>
              </a:ext>
            </a:extLst>
          </p:cNvPr>
          <p:cNvSpPr/>
          <p:nvPr/>
        </p:nvSpPr>
        <p:spPr>
          <a:xfrm>
            <a:off x="16239348" y="4286605"/>
            <a:ext cx="772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8%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3F8E294-65C4-49EE-4A11-18C50410B006}"/>
              </a:ext>
            </a:extLst>
          </p:cNvPr>
          <p:cNvSpPr/>
          <p:nvPr/>
        </p:nvSpPr>
        <p:spPr>
          <a:xfrm>
            <a:off x="15563410" y="5189096"/>
            <a:ext cx="1798902" cy="380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Enquête 2024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54347C8-2754-8994-C2E0-85C478F0CA78}"/>
              </a:ext>
            </a:extLst>
          </p:cNvPr>
          <p:cNvSpPr/>
          <p:nvPr/>
        </p:nvSpPr>
        <p:spPr>
          <a:xfrm>
            <a:off x="16066664" y="5598090"/>
            <a:ext cx="1105722" cy="152301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A338A32-9760-DB58-8DA9-CA909C723ECC}"/>
              </a:ext>
            </a:extLst>
          </p:cNvPr>
          <p:cNvSpPr/>
          <p:nvPr/>
        </p:nvSpPr>
        <p:spPr>
          <a:xfrm>
            <a:off x="16253661" y="5758352"/>
            <a:ext cx="772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85%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49266BF-2220-CE75-D64E-50A189A565F1}"/>
              </a:ext>
            </a:extLst>
          </p:cNvPr>
          <p:cNvSpPr/>
          <p:nvPr/>
        </p:nvSpPr>
        <p:spPr>
          <a:xfrm>
            <a:off x="16244885" y="6151608"/>
            <a:ext cx="772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11%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EE0A901-BB0A-2D98-34E6-B6497ADC5FF5}"/>
              </a:ext>
            </a:extLst>
          </p:cNvPr>
          <p:cNvSpPr/>
          <p:nvPr/>
        </p:nvSpPr>
        <p:spPr>
          <a:xfrm>
            <a:off x="16244885" y="6451690"/>
            <a:ext cx="772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3%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79406E4-B088-712D-6799-3D59F287700C}"/>
              </a:ext>
            </a:extLst>
          </p:cNvPr>
          <p:cNvSpPr/>
          <p:nvPr/>
        </p:nvSpPr>
        <p:spPr>
          <a:xfrm>
            <a:off x="16232326" y="6756424"/>
            <a:ext cx="772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1%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EEB102C-32E1-9C00-53FA-740BD04D62A5}"/>
              </a:ext>
            </a:extLst>
          </p:cNvPr>
          <p:cNvSpPr/>
          <p:nvPr/>
        </p:nvSpPr>
        <p:spPr>
          <a:xfrm>
            <a:off x="5941427" y="7517160"/>
            <a:ext cx="7210167" cy="48224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9" name="Objet 48">
            <a:extLst>
              <a:ext uri="{FF2B5EF4-FFF2-40B4-BE49-F238E27FC236}">
                <a16:creationId xmlns:a16="http://schemas.microsoft.com/office/drawing/2014/main" id="{D58219C9-758A-6EC7-9CE3-3A9CFE60CD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977292"/>
              </p:ext>
            </p:extLst>
          </p:nvPr>
        </p:nvGraphicFramePr>
        <p:xfrm>
          <a:off x="5048356" y="3731156"/>
          <a:ext cx="8429826" cy="4317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619770" imgH="3390887" progId="Excel.Sheet.12">
                  <p:link updateAutomatic="1"/>
                </p:oleObj>
              </mc:Choice>
              <mc:Fallback>
                <p:oleObj name="Worksheet" r:id="rId2" imgW="6619770" imgH="339088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48356" y="3731156"/>
                        <a:ext cx="8429826" cy="4317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CC54D10-A664-3AC6-8986-7107BD880DF7}"/>
              </a:ext>
            </a:extLst>
          </p:cNvPr>
          <p:cNvSpPr/>
          <p:nvPr/>
        </p:nvSpPr>
        <p:spPr>
          <a:xfrm>
            <a:off x="1306784" y="4133244"/>
            <a:ext cx="2541803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En septembre </a:t>
            </a:r>
            <a:r>
              <a:rPr lang="fr-FR" sz="2000" b="1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1%</a:t>
            </a:r>
          </a:p>
        </p:txBody>
      </p:sp>
    </p:spTree>
    <p:extLst>
      <p:ext uri="{BB962C8B-B14F-4D97-AF65-F5344CB8AC3E}">
        <p14:creationId xmlns:p14="http://schemas.microsoft.com/office/powerpoint/2010/main" val="3891592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45F60-0322-4A32-0EA3-08C373D5A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F692B84-2529-7DEA-B975-9DFD2F16E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1308425"/>
            <a:ext cx="7932821" cy="1916038"/>
          </a:xfrm>
        </p:spPr>
        <p:txBody>
          <a:bodyPr/>
          <a:lstStyle/>
          <a:p>
            <a:r>
              <a:rPr lang="fr-FR" dirty="0"/>
              <a:t>Intentions de départ Hiver 2025/2026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602DF3-E07A-89FF-2396-565E27D9EE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1599" y="3374855"/>
            <a:ext cx="7932821" cy="2095503"/>
          </a:xfrm>
        </p:spPr>
        <p:txBody>
          <a:bodyPr/>
          <a:lstStyle/>
          <a:p>
            <a:pPr algn="just"/>
            <a:r>
              <a:rPr lang="fr-FR" dirty="0"/>
              <a:t>Enquête panel représentatif de la population d’origine (selon les quotas de genre, d’âge, CSP et région de résidence)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484676-5929-613B-C6BB-49B529206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7D676FF2-033A-78C5-18E0-3676FDC2B636}"/>
              </a:ext>
            </a:extLst>
          </p:cNvPr>
          <p:cNvSpPr txBox="1">
            <a:spLocks/>
          </p:cNvSpPr>
          <p:nvPr/>
        </p:nvSpPr>
        <p:spPr>
          <a:xfrm>
            <a:off x="1371599" y="7106931"/>
            <a:ext cx="7932821" cy="13495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822"/>
              </a:lnSpc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i="1" dirty="0"/>
              <a:t>Enquête en ligne via un </a:t>
            </a:r>
            <a:r>
              <a:rPr lang="fr-FR" sz="2000" i="1" dirty="0" err="1"/>
              <a:t>access</a:t>
            </a:r>
            <a:r>
              <a:rPr lang="fr-FR" sz="2000" i="1" dirty="0"/>
              <a:t> panel </a:t>
            </a:r>
          </a:p>
          <a:p>
            <a:r>
              <a:rPr lang="fr-FR" sz="2000" i="1" dirty="0"/>
              <a:t>Période d’enquête : du 15/09/25 au 18/09/25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D9934BA1-9291-25F9-2BCF-1B4947AEAAEA}"/>
              </a:ext>
            </a:extLst>
          </p:cNvPr>
          <p:cNvSpPr txBox="1">
            <a:spLocks/>
          </p:cNvSpPr>
          <p:nvPr/>
        </p:nvSpPr>
        <p:spPr>
          <a:xfrm>
            <a:off x="9304420" y="2575751"/>
            <a:ext cx="7932821" cy="6487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822"/>
              </a:lnSpc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Composition et taille de l’échantillon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55BACE9-0B65-7101-A004-B26C6ABAB09A}"/>
              </a:ext>
            </a:extLst>
          </p:cNvPr>
          <p:cNvSpPr/>
          <p:nvPr/>
        </p:nvSpPr>
        <p:spPr>
          <a:xfrm>
            <a:off x="11345468" y="3935238"/>
            <a:ext cx="4234787" cy="3995021"/>
          </a:xfrm>
          <a:prstGeom prst="ellipse">
            <a:avLst/>
          </a:prstGeom>
          <a:noFill/>
          <a:ln w="28575">
            <a:solidFill>
              <a:srgbClr val="C986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682BD61-FFCD-6842-AD39-CDA1E4B204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6" t="53597" r="39624" b="8942"/>
          <a:stretch/>
        </p:blipFill>
        <p:spPr>
          <a:xfrm>
            <a:off x="13010147" y="7466252"/>
            <a:ext cx="1191626" cy="9902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2427E5D3-E68B-C6C7-2B4D-8A41C6D1D2E8}"/>
              </a:ext>
            </a:extLst>
          </p:cNvPr>
          <p:cNvSpPr txBox="1">
            <a:spLocks/>
          </p:cNvSpPr>
          <p:nvPr/>
        </p:nvSpPr>
        <p:spPr>
          <a:xfrm>
            <a:off x="11485671" y="5143500"/>
            <a:ext cx="3954380" cy="15335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822"/>
              </a:lnSpc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b="1" dirty="0"/>
              <a:t>1008</a:t>
            </a:r>
          </a:p>
          <a:p>
            <a:pPr algn="ctr"/>
            <a:r>
              <a:rPr lang="fr-FR" sz="3600" b="1" dirty="0"/>
              <a:t>Français répondants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52FE54D-EA3D-C6D4-44F8-8035687F0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726" y="4973229"/>
            <a:ext cx="1919037" cy="191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37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48535-E26B-20D0-216A-6D46D0B2D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765EBE0-3F29-54B2-A9B6-1CA3A25AF0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BAC0375-10FA-F75A-7DCB-5B9F8124F6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0537" y="1209173"/>
            <a:ext cx="16024725" cy="1341521"/>
          </a:xfrm>
        </p:spPr>
        <p:txBody>
          <a:bodyPr/>
          <a:lstStyle/>
          <a:p>
            <a:r>
              <a:rPr lang="fr-FR" dirty="0">
                <a:solidFill>
                  <a:srgbClr val="C98604"/>
                </a:solidFill>
              </a:rPr>
              <a:t>Les freins au départ - </a:t>
            </a:r>
            <a:r>
              <a:rPr lang="fr-FR" sz="2400" b="0" dirty="0">
                <a:solidFill>
                  <a:srgbClr val="C98604"/>
                </a:solidFill>
              </a:rPr>
              <a:t>Les préoccupations financières des clients habitués ne leur permettent pas de réserver un séjour à l’heure actuelle.</a:t>
            </a:r>
          </a:p>
          <a:p>
            <a:endParaRPr lang="fr-FR" dirty="0">
              <a:solidFill>
                <a:srgbClr val="C98604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661774-9690-B305-50D5-D6F28C76AE5D}"/>
              </a:ext>
            </a:extLst>
          </p:cNvPr>
          <p:cNvSpPr/>
          <p:nvPr/>
        </p:nvSpPr>
        <p:spPr>
          <a:xfrm>
            <a:off x="1220537" y="2350639"/>
            <a:ext cx="2927431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Parmi les incertains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1A5741-2F64-CC76-C904-43D91A9764BF}"/>
              </a:ext>
            </a:extLst>
          </p:cNvPr>
          <p:cNvSpPr/>
          <p:nvPr/>
        </p:nvSpPr>
        <p:spPr>
          <a:xfrm>
            <a:off x="1220537" y="2782833"/>
            <a:ext cx="3371241" cy="400110"/>
          </a:xfrm>
          <a:prstGeom prst="rect">
            <a:avLst/>
          </a:prstGeom>
          <a:solidFill>
            <a:srgbClr val="FF505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Parmi les non partants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4569A4-F94A-68A9-AE8E-1C6419C2E904}"/>
              </a:ext>
            </a:extLst>
          </p:cNvPr>
          <p:cNvSpPr/>
          <p:nvPr/>
        </p:nvSpPr>
        <p:spPr>
          <a:xfrm>
            <a:off x="4339923" y="2799528"/>
            <a:ext cx="13017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Vous ne pensez pas partir en vacances cet hiver ou vous n’êtes pas encore décidé.</a:t>
            </a:r>
          </a:p>
          <a:p>
            <a:pPr algn="ctr"/>
            <a:r>
              <a:rPr lang="fr-FR" sz="2400" dirty="0">
                <a:latin typeface="Montserrat" panose="00000500000000000000" pitchFamily="2" charset="0"/>
              </a:rPr>
              <a:t> Actuellement, quels sont les freins à un futur départ en vacances ?</a:t>
            </a:r>
          </a:p>
        </p:txBody>
      </p:sp>
      <p:graphicFrame>
        <p:nvGraphicFramePr>
          <p:cNvPr id="21" name="Objet 20">
            <a:extLst>
              <a:ext uri="{FF2B5EF4-FFF2-40B4-BE49-F238E27FC236}">
                <a16:creationId xmlns:a16="http://schemas.microsoft.com/office/drawing/2014/main" id="{98E5390B-17B7-E525-ABCB-354A98C4E2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186480"/>
              </p:ext>
            </p:extLst>
          </p:nvPr>
        </p:nvGraphicFramePr>
        <p:xfrm>
          <a:off x="3198941" y="3431777"/>
          <a:ext cx="12984163" cy="603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600912" imgH="4000461" progId="Excel.Sheet.12">
                  <p:link updateAutomatic="1"/>
                </p:oleObj>
              </mc:Choice>
              <mc:Fallback>
                <p:oleObj name="Worksheet" r:id="rId2" imgW="8600912" imgH="400046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98941" y="3431777"/>
                        <a:ext cx="12984163" cy="603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5463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7B54D-4D85-682A-80DE-A9673502D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t 30">
            <a:extLst>
              <a:ext uri="{FF2B5EF4-FFF2-40B4-BE49-F238E27FC236}">
                <a16:creationId xmlns:a16="http://schemas.microsoft.com/office/drawing/2014/main" id="{DEFA0214-67E9-09A6-6561-A39E9F11E8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864668"/>
              </p:ext>
            </p:extLst>
          </p:nvPr>
        </p:nvGraphicFramePr>
        <p:xfrm>
          <a:off x="2412026" y="2493134"/>
          <a:ext cx="6408737" cy="652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324227" imgH="4400473" progId="Excel.Sheet.12">
                  <p:link updateAutomatic="1"/>
                </p:oleObj>
              </mc:Choice>
              <mc:Fallback>
                <p:oleObj name="Worksheet" r:id="rId2" imgW="4324227" imgH="440047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12026" y="2493134"/>
                        <a:ext cx="6408737" cy="652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700B2F9-210C-F127-D426-741FD5639C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EBD9FF-A563-DD66-5A05-3D36982A57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0537" y="1209173"/>
            <a:ext cx="16024725" cy="1341521"/>
          </a:xfrm>
        </p:spPr>
        <p:txBody>
          <a:bodyPr/>
          <a:lstStyle/>
          <a:p>
            <a:r>
              <a:rPr lang="fr-FR" dirty="0">
                <a:solidFill>
                  <a:srgbClr val="C98604"/>
                </a:solidFill>
              </a:rPr>
              <a:t>Contexte économique -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79F57B-A26E-D055-632B-C5C057D724FA}"/>
              </a:ext>
            </a:extLst>
          </p:cNvPr>
          <p:cNvSpPr/>
          <p:nvPr/>
        </p:nvSpPr>
        <p:spPr>
          <a:xfrm>
            <a:off x="1220537" y="1892970"/>
            <a:ext cx="7923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Quel est votre niveau d’inquiétude concernant votre pouvoir d’achat en raison de ce contexte économique difficile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0A663E-DFF6-F317-F5BC-8118D4FCA0F0}"/>
              </a:ext>
            </a:extLst>
          </p:cNvPr>
          <p:cNvSpPr/>
          <p:nvPr/>
        </p:nvSpPr>
        <p:spPr>
          <a:xfrm>
            <a:off x="9144000" y="1892970"/>
            <a:ext cx="79234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Au regard de votre situation économique personnelle, avez-vous le sentiment de vous restreindre sur votre budget vacances hiver 2025/2026 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12A490-AE4F-89A6-BD6A-D3A5CE6BEC1F}"/>
              </a:ext>
            </a:extLst>
          </p:cNvPr>
          <p:cNvSpPr/>
          <p:nvPr/>
        </p:nvSpPr>
        <p:spPr>
          <a:xfrm>
            <a:off x="1219957" y="5843234"/>
            <a:ext cx="2700169" cy="40011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solidFill>
                  <a:schemeClr val="bg1"/>
                </a:solidFill>
                <a:latin typeface="Montserrat" panose="00000500000000000000" pitchFamily="2" charset="0"/>
                <a:ea typeface="Helvetica" charset="0"/>
                <a:cs typeface="Helvetica" charset="0"/>
              </a:rPr>
              <a:t>Très inquiet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063F4A-E758-30D4-3B61-8641DFC71716}"/>
              </a:ext>
            </a:extLst>
          </p:cNvPr>
          <p:cNvSpPr/>
          <p:nvPr/>
        </p:nvSpPr>
        <p:spPr>
          <a:xfrm>
            <a:off x="1219957" y="5396201"/>
            <a:ext cx="2700169" cy="400110"/>
          </a:xfrm>
          <a:prstGeom prst="rect">
            <a:avLst/>
          </a:prstGeom>
          <a:solidFill>
            <a:srgbClr val="FF7C8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solidFill>
                  <a:schemeClr val="bg1"/>
                </a:solidFill>
                <a:latin typeface="Montserrat" panose="00000500000000000000" pitchFamily="2" charset="0"/>
                <a:ea typeface="Helvetica" charset="0"/>
                <a:cs typeface="Helvetica" charset="0"/>
              </a:rPr>
              <a:t>Assez inquiet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E4B097-26F0-8865-834F-4F93FA94F21E}"/>
              </a:ext>
            </a:extLst>
          </p:cNvPr>
          <p:cNvSpPr/>
          <p:nvPr/>
        </p:nvSpPr>
        <p:spPr>
          <a:xfrm>
            <a:off x="1219957" y="4944516"/>
            <a:ext cx="2700169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solidFill>
                  <a:schemeClr val="bg1"/>
                </a:solidFill>
                <a:latin typeface="Montserrat" panose="00000500000000000000" pitchFamily="2" charset="0"/>
                <a:ea typeface="Helvetica" charset="0"/>
                <a:cs typeface="Helvetica" charset="0"/>
              </a:rPr>
              <a:t>Peu inquiet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735101-AEBA-FE97-FE36-1F1D847DCA90}"/>
              </a:ext>
            </a:extLst>
          </p:cNvPr>
          <p:cNvSpPr/>
          <p:nvPr/>
        </p:nvSpPr>
        <p:spPr>
          <a:xfrm>
            <a:off x="1220537" y="4474257"/>
            <a:ext cx="2700169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solidFill>
                  <a:schemeClr val="bg1"/>
                </a:solidFill>
                <a:latin typeface="Montserrat" panose="00000500000000000000" pitchFamily="2" charset="0"/>
                <a:ea typeface="Helvetica" charset="0"/>
                <a:cs typeface="Helvetica" charset="0"/>
              </a:rPr>
              <a:t>Pas du tout inquiet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8F87E9-69B1-EA2B-4B9D-A8EA3C1ED123}"/>
              </a:ext>
            </a:extLst>
          </p:cNvPr>
          <p:cNvSpPr/>
          <p:nvPr/>
        </p:nvSpPr>
        <p:spPr>
          <a:xfrm>
            <a:off x="7334499" y="3122664"/>
            <a:ext cx="1809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Enquête 2024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539A42-698D-7297-83A7-D775E5E301D7}"/>
              </a:ext>
            </a:extLst>
          </p:cNvPr>
          <p:cNvSpPr/>
          <p:nvPr/>
        </p:nvSpPr>
        <p:spPr>
          <a:xfrm>
            <a:off x="7712900" y="3521361"/>
            <a:ext cx="1105722" cy="5272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C86118-2BAA-E12B-7333-C671F93BDCAA}"/>
              </a:ext>
            </a:extLst>
          </p:cNvPr>
          <p:cNvSpPr/>
          <p:nvPr/>
        </p:nvSpPr>
        <p:spPr>
          <a:xfrm>
            <a:off x="7891120" y="3570389"/>
            <a:ext cx="772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5%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D904EB-F82B-7408-447B-C11CDA7A2134}"/>
              </a:ext>
            </a:extLst>
          </p:cNvPr>
          <p:cNvSpPr/>
          <p:nvPr/>
        </p:nvSpPr>
        <p:spPr>
          <a:xfrm>
            <a:off x="7891120" y="4112917"/>
            <a:ext cx="772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29%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3B0F1BE-BFE8-3FE0-EF82-B9F6C5FF7FF0}"/>
              </a:ext>
            </a:extLst>
          </p:cNvPr>
          <p:cNvSpPr/>
          <p:nvPr/>
        </p:nvSpPr>
        <p:spPr>
          <a:xfrm>
            <a:off x="7891121" y="6453159"/>
            <a:ext cx="772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53%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CA8739-F540-F93E-5370-8B6E9D77120E}"/>
              </a:ext>
            </a:extLst>
          </p:cNvPr>
          <p:cNvSpPr/>
          <p:nvPr/>
        </p:nvSpPr>
        <p:spPr>
          <a:xfrm>
            <a:off x="7891120" y="8231416"/>
            <a:ext cx="772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13%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92602DE-F562-5B14-4A08-4DA72B5A3140}"/>
              </a:ext>
            </a:extLst>
          </p:cNvPr>
          <p:cNvSpPr/>
          <p:nvPr/>
        </p:nvSpPr>
        <p:spPr>
          <a:xfrm>
            <a:off x="9849537" y="8866860"/>
            <a:ext cx="1859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Enquête 2024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CB2904-DEED-E0AF-7352-CAD33698EF96}"/>
              </a:ext>
            </a:extLst>
          </p:cNvPr>
          <p:cNvSpPr/>
          <p:nvPr/>
        </p:nvSpPr>
        <p:spPr>
          <a:xfrm>
            <a:off x="9849537" y="8359624"/>
            <a:ext cx="7245245" cy="48224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A40283A-175B-E45A-9902-4D7E527C893F}"/>
              </a:ext>
            </a:extLst>
          </p:cNvPr>
          <p:cNvSpPr/>
          <p:nvPr/>
        </p:nvSpPr>
        <p:spPr>
          <a:xfrm>
            <a:off x="10419927" y="8424069"/>
            <a:ext cx="741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18%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E85F59-0CBE-D96E-2697-BDEDDDF846BF}"/>
              </a:ext>
            </a:extLst>
          </p:cNvPr>
          <p:cNvSpPr/>
          <p:nvPr/>
        </p:nvSpPr>
        <p:spPr>
          <a:xfrm>
            <a:off x="12252557" y="8424069"/>
            <a:ext cx="770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49%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77BD104-C639-C97F-EC7E-5A46B545B9F7}"/>
              </a:ext>
            </a:extLst>
          </p:cNvPr>
          <p:cNvSpPr/>
          <p:nvPr/>
        </p:nvSpPr>
        <p:spPr>
          <a:xfrm>
            <a:off x="14079224" y="8424069"/>
            <a:ext cx="782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28%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E03B8E-A202-46CC-E2C1-6AAC29B373F0}"/>
              </a:ext>
            </a:extLst>
          </p:cNvPr>
          <p:cNvSpPr/>
          <p:nvPr/>
        </p:nvSpPr>
        <p:spPr>
          <a:xfrm>
            <a:off x="15917977" y="8400693"/>
            <a:ext cx="741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League Spartan"/>
                <a:cs typeface="Arial" panose="020B0604020202020204" pitchFamily="34" charset="0"/>
              </a:rPr>
              <a:t>5%</a:t>
            </a:r>
          </a:p>
        </p:txBody>
      </p:sp>
      <p:graphicFrame>
        <p:nvGraphicFramePr>
          <p:cNvPr id="32" name="Objet 31">
            <a:extLst>
              <a:ext uri="{FF2B5EF4-FFF2-40B4-BE49-F238E27FC236}">
                <a16:creationId xmlns:a16="http://schemas.microsoft.com/office/drawing/2014/main" id="{E8610C5B-1A16-13B9-6DF8-D48E74DA8C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250620"/>
              </p:ext>
            </p:extLst>
          </p:nvPr>
        </p:nvGraphicFramePr>
        <p:xfrm>
          <a:off x="9731210" y="3370497"/>
          <a:ext cx="7363572" cy="4639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381600" imgH="3390887" progId="Excel.Sheet.12">
                  <p:link updateAutomatic="1"/>
                </p:oleObj>
              </mc:Choice>
              <mc:Fallback>
                <p:oleObj name="Worksheet" r:id="rId4" imgW="5381600" imgH="339088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31210" y="3370497"/>
                        <a:ext cx="7363572" cy="4639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7887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DF6D0-EA52-AC2A-CC63-5B1ECBD06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745D1602-5662-9C3B-FF1E-292CA109C7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48690"/>
              </p:ext>
            </p:extLst>
          </p:nvPr>
        </p:nvGraphicFramePr>
        <p:xfrm>
          <a:off x="1166729" y="2274686"/>
          <a:ext cx="16243300" cy="691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477715" imgH="4886325" progId="Excel.Sheet.12">
                  <p:link updateAutomatic="1"/>
                </p:oleObj>
              </mc:Choice>
              <mc:Fallback>
                <p:oleObj name="Worksheet" r:id="rId2" imgW="11477715" imgH="48863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66729" y="2274686"/>
                        <a:ext cx="16243300" cy="691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87C3CBE-C095-2E2F-DE64-A27F9611B3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481CF76-3FAC-012C-5D0B-D18687232E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0537" y="1209173"/>
            <a:ext cx="16024725" cy="1341521"/>
          </a:xfrm>
        </p:spPr>
        <p:txBody>
          <a:bodyPr/>
          <a:lstStyle/>
          <a:p>
            <a:r>
              <a:rPr lang="fr-FR" dirty="0">
                <a:solidFill>
                  <a:srgbClr val="C98604"/>
                </a:solidFill>
              </a:rPr>
              <a:t>Préoccupations économiques - </a:t>
            </a:r>
            <a:r>
              <a:rPr lang="fr-FR" b="0" dirty="0">
                <a:solidFill>
                  <a:srgbClr val="C98604"/>
                </a:solidFill>
              </a:rPr>
              <a:t>Des arbitrages prévus sur les dépenses : le restaurant et les forfaits de ski sont les premiers postes impactés.</a:t>
            </a:r>
          </a:p>
          <a:p>
            <a:endParaRPr lang="fr-FR" dirty="0">
              <a:solidFill>
                <a:srgbClr val="C98604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90CEE6-4B11-CF15-8CD7-C52FCBAAE20E}"/>
              </a:ext>
            </a:extLst>
          </p:cNvPr>
          <p:cNvSpPr/>
          <p:nvPr/>
        </p:nvSpPr>
        <p:spPr>
          <a:xfrm>
            <a:off x="2903621" y="2550694"/>
            <a:ext cx="127695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Quelle part de votre budget vacances hiver 2025/2026 envisagez-vous de réduire en raison du contexte économique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F8F303-F8EF-D48D-EB47-A95011A20954}"/>
              </a:ext>
            </a:extLst>
          </p:cNvPr>
          <p:cNvSpPr/>
          <p:nvPr/>
        </p:nvSpPr>
        <p:spPr>
          <a:xfrm>
            <a:off x="1557745" y="8788139"/>
            <a:ext cx="20945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Enquête 2024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CE1F40-92D2-6CB2-4BB8-2C63A9D44522}"/>
              </a:ext>
            </a:extLst>
          </p:cNvPr>
          <p:cNvSpPr/>
          <p:nvPr/>
        </p:nvSpPr>
        <p:spPr>
          <a:xfrm>
            <a:off x="1428838" y="8378701"/>
            <a:ext cx="8276635" cy="331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B799AF-CEB8-39B9-288B-48E59A8FDCC0}"/>
              </a:ext>
            </a:extLst>
          </p:cNvPr>
          <p:cNvSpPr/>
          <p:nvPr/>
        </p:nvSpPr>
        <p:spPr>
          <a:xfrm>
            <a:off x="1884947" y="8327884"/>
            <a:ext cx="8241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54%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508CFE-563F-0971-C940-9E28476FF9A8}"/>
              </a:ext>
            </a:extLst>
          </p:cNvPr>
          <p:cNvSpPr/>
          <p:nvPr/>
        </p:nvSpPr>
        <p:spPr>
          <a:xfrm>
            <a:off x="3562331" y="8341236"/>
            <a:ext cx="8241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16%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A18DC6-E283-9604-42C3-952E8BAE8F44}"/>
              </a:ext>
            </a:extLst>
          </p:cNvPr>
          <p:cNvSpPr/>
          <p:nvPr/>
        </p:nvSpPr>
        <p:spPr>
          <a:xfrm>
            <a:off x="8284217" y="8338793"/>
            <a:ext cx="7102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21%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BBACBE-2E46-8E32-A356-BFB648E03C8B}"/>
              </a:ext>
            </a:extLst>
          </p:cNvPr>
          <p:cNvSpPr/>
          <p:nvPr/>
        </p:nvSpPr>
        <p:spPr>
          <a:xfrm>
            <a:off x="5275915" y="8309591"/>
            <a:ext cx="8103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18%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E6DF57-8A5F-0B1C-01A0-32E608B972A2}"/>
              </a:ext>
            </a:extLst>
          </p:cNvPr>
          <p:cNvSpPr/>
          <p:nvPr/>
        </p:nvSpPr>
        <p:spPr>
          <a:xfrm>
            <a:off x="6710400" y="8338793"/>
            <a:ext cx="8241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330295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F0573-F4BF-A30C-8D7B-D3E23A493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ABF0348-7A35-DA74-01B1-6E5606E1D7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0FC7C7-A004-7DC9-E60F-B2D1CB8F3A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0537" y="1209173"/>
            <a:ext cx="16024725" cy="1341521"/>
          </a:xfrm>
        </p:spPr>
        <p:txBody>
          <a:bodyPr/>
          <a:lstStyle/>
          <a:p>
            <a:r>
              <a:rPr lang="fr-FR" dirty="0">
                <a:solidFill>
                  <a:srgbClr val="C98604"/>
                </a:solidFill>
              </a:rPr>
              <a:t>Préoccupations économiques – </a:t>
            </a:r>
            <a:r>
              <a:rPr lang="fr-FR" b="0" dirty="0">
                <a:solidFill>
                  <a:srgbClr val="C98604"/>
                </a:solidFill>
              </a:rPr>
              <a:t>Pour plus de la moitié des répondants, l’instabilité politique n’a pas d’influence sur leurs vacances.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80D292-A8A8-15AF-0EDC-AA2DD23A9F9E}"/>
              </a:ext>
            </a:extLst>
          </p:cNvPr>
          <p:cNvSpPr/>
          <p:nvPr/>
        </p:nvSpPr>
        <p:spPr>
          <a:xfrm>
            <a:off x="3012803" y="2388695"/>
            <a:ext cx="127695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L’instabilité politique et les blocages en France peuvent-ils influencer vos projets de vacances ? (ex. : décalage ou annulation de réservation, inquiétude face à une situation économique dégradée, hausse des prix, difficultés d’accès…)</a:t>
            </a:r>
          </a:p>
        </p:txBody>
      </p:sp>
      <p:graphicFrame>
        <p:nvGraphicFramePr>
          <p:cNvPr id="10" name="Objet 9">
            <a:extLst>
              <a:ext uri="{FF2B5EF4-FFF2-40B4-BE49-F238E27FC236}">
                <a16:creationId xmlns:a16="http://schemas.microsoft.com/office/drawing/2014/main" id="{919F0502-6E9E-4841-0C3F-D59B53A50E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224265"/>
              </p:ext>
            </p:extLst>
          </p:nvPr>
        </p:nvGraphicFramePr>
        <p:xfrm>
          <a:off x="1914001" y="3084394"/>
          <a:ext cx="14637796" cy="6577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467999" imgH="5152883" progId="Excel.Sheet.12">
                  <p:link updateAutomatic="1"/>
                </p:oleObj>
              </mc:Choice>
              <mc:Fallback>
                <p:oleObj name="Worksheet" r:id="rId2" imgW="11467999" imgH="515288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14001" y="3084394"/>
                        <a:ext cx="14637796" cy="6577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3336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46D93-3554-BCAD-CC17-216E0AB32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67BC26A-50EF-825B-F735-C9D70457F8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122CFBD-1FA5-702C-EBAC-E00041A509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0537" y="1209173"/>
            <a:ext cx="16024725" cy="1341521"/>
          </a:xfrm>
        </p:spPr>
        <p:txBody>
          <a:bodyPr/>
          <a:lstStyle/>
          <a:p>
            <a:r>
              <a:rPr lang="fr-FR" dirty="0">
                <a:solidFill>
                  <a:srgbClr val="C98604"/>
                </a:solidFill>
              </a:rPr>
              <a:t>Avenir ski – </a:t>
            </a:r>
            <a:r>
              <a:rPr lang="fr-FR" b="0" dirty="0">
                <a:solidFill>
                  <a:srgbClr val="C98604"/>
                </a:solidFill>
              </a:rPr>
              <a:t>Deux tiers des répondants pensent faire démarrer l'activité ski à leurs enfants.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0D18FB-6314-0BD5-48CE-6C1C27376160}"/>
              </a:ext>
            </a:extLst>
          </p:cNvPr>
          <p:cNvSpPr/>
          <p:nvPr/>
        </p:nvSpPr>
        <p:spPr>
          <a:xfrm>
            <a:off x="3203872" y="2149141"/>
            <a:ext cx="127695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En tenant compte de votre expérience personnelle du ski durant votre enfance, de vos préoccupations environnementales et de l’évolution du climat, pensez-vous que vous feriez démarrer l'activité ski à vos enfants ?</a:t>
            </a: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69EED92F-ADFB-331A-9960-298255558C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268692"/>
              </p:ext>
            </p:extLst>
          </p:nvPr>
        </p:nvGraphicFramePr>
        <p:xfrm>
          <a:off x="4412939" y="3490662"/>
          <a:ext cx="9462121" cy="5189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556689" imgH="2499076" progId="Excel.Sheet.12">
                  <p:link updateAutomatic="1"/>
                </p:oleObj>
              </mc:Choice>
              <mc:Fallback>
                <p:oleObj name="Worksheet" r:id="rId2" imgW="4556689" imgH="249907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12939" y="3490662"/>
                        <a:ext cx="9462121" cy="51894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550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A892B-74CD-EED8-2B7A-672C71B44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1100E25-0678-7E5C-4ED8-A4AA34FB31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AD11E7-5166-D050-F34B-C28C720D0A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2940" y="1022302"/>
            <a:ext cx="16024725" cy="976395"/>
          </a:xfrm>
        </p:spPr>
        <p:txBody>
          <a:bodyPr/>
          <a:lstStyle/>
          <a:p>
            <a:r>
              <a:rPr lang="fr-FR" dirty="0">
                <a:solidFill>
                  <a:srgbClr val="C98604"/>
                </a:solidFill>
              </a:rPr>
              <a:t>La fin de saison – </a:t>
            </a:r>
            <a:r>
              <a:rPr lang="fr-FR" b="0" dirty="0">
                <a:solidFill>
                  <a:srgbClr val="C98604"/>
                </a:solidFill>
              </a:rPr>
              <a:t>En fin de saison, le principal facteur apprécié est l’ambiance plus calme, liée à une fréquentation réduite.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FD34F5-D5AA-6F12-E969-CEE88F6034E7}"/>
              </a:ext>
            </a:extLst>
          </p:cNvPr>
          <p:cNvSpPr/>
          <p:nvPr/>
        </p:nvSpPr>
        <p:spPr>
          <a:xfrm>
            <a:off x="3757318" y="2067461"/>
            <a:ext cx="69331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Avez-vous déjà réservé un séjour en station de montagne entre le 15/03 et le 01/05 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7A82E0-E89F-3657-A911-1BE0BF39F5D3}"/>
              </a:ext>
            </a:extLst>
          </p:cNvPr>
          <p:cNvSpPr/>
          <p:nvPr/>
        </p:nvSpPr>
        <p:spPr>
          <a:xfrm>
            <a:off x="1142940" y="3101645"/>
            <a:ext cx="8270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Qu’avez-vous apprécié lors de ce séjour ?</a:t>
            </a:r>
          </a:p>
        </p:txBody>
      </p:sp>
      <p:graphicFrame>
        <p:nvGraphicFramePr>
          <p:cNvPr id="10" name="Objet 9">
            <a:extLst>
              <a:ext uri="{FF2B5EF4-FFF2-40B4-BE49-F238E27FC236}">
                <a16:creationId xmlns:a16="http://schemas.microsoft.com/office/drawing/2014/main" id="{B6899911-AAFB-0094-2356-D7EA9E2506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730018"/>
              </p:ext>
            </p:extLst>
          </p:nvPr>
        </p:nvGraphicFramePr>
        <p:xfrm>
          <a:off x="1150938" y="3648075"/>
          <a:ext cx="8932862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505486" imgH="3381156" progId="Excel.Sheet.12">
                  <p:link updateAutomatic="1"/>
                </p:oleObj>
              </mc:Choice>
              <mc:Fallback>
                <p:oleObj name="Worksheet" r:id="rId2" imgW="5505486" imgH="338115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50938" y="3648075"/>
                        <a:ext cx="8932862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23ABA1BF-2C01-A655-8578-941480B7D40D}"/>
              </a:ext>
            </a:extLst>
          </p:cNvPr>
          <p:cNvSpPr/>
          <p:nvPr/>
        </p:nvSpPr>
        <p:spPr>
          <a:xfrm>
            <a:off x="9144000" y="3105383"/>
            <a:ext cx="8270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Qu’est-ce qui aurait pu être amélioré ?</a:t>
            </a:r>
          </a:p>
        </p:txBody>
      </p:sp>
      <p:graphicFrame>
        <p:nvGraphicFramePr>
          <p:cNvPr id="13" name="Objet 12">
            <a:extLst>
              <a:ext uri="{FF2B5EF4-FFF2-40B4-BE49-F238E27FC236}">
                <a16:creationId xmlns:a16="http://schemas.microsoft.com/office/drawing/2014/main" id="{95C7BEB8-CC24-074F-200F-25326BA5E7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16858"/>
              </p:ext>
            </p:extLst>
          </p:nvPr>
        </p:nvGraphicFramePr>
        <p:xfrm>
          <a:off x="9320213" y="3532188"/>
          <a:ext cx="7916862" cy="516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495770" imgH="3581336" progId="Excel.Sheet.12">
                  <p:link updateAutomatic="1"/>
                </p:oleObj>
              </mc:Choice>
              <mc:Fallback>
                <p:oleObj name="Worksheet" r:id="rId4" imgW="5495770" imgH="358133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20213" y="3532188"/>
                        <a:ext cx="7916862" cy="5160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e 13">
            <a:extLst>
              <a:ext uri="{FF2B5EF4-FFF2-40B4-BE49-F238E27FC236}">
                <a16:creationId xmlns:a16="http://schemas.microsoft.com/office/drawing/2014/main" id="{E53E66C0-08C0-E33F-DD38-EB9FB9CF65AE}"/>
              </a:ext>
            </a:extLst>
          </p:cNvPr>
          <p:cNvGrpSpPr/>
          <p:nvPr/>
        </p:nvGrpSpPr>
        <p:grpSpPr>
          <a:xfrm>
            <a:off x="10941272" y="2067461"/>
            <a:ext cx="2879678" cy="830997"/>
            <a:chOff x="3522370" y="3541822"/>
            <a:chExt cx="2879678" cy="83099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A2811BD-2725-1457-FC44-1D5FAC42B437}"/>
                </a:ext>
              </a:extLst>
            </p:cNvPr>
            <p:cNvSpPr/>
            <p:nvPr/>
          </p:nvSpPr>
          <p:spPr>
            <a:xfrm>
              <a:off x="3522370" y="3541822"/>
              <a:ext cx="2879678" cy="830997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3A1C7C23-19D4-6A65-48B6-2856E2C419BD}"/>
                </a:ext>
              </a:extLst>
            </p:cNvPr>
            <p:cNvSpPr txBox="1"/>
            <p:nvPr/>
          </p:nvSpPr>
          <p:spPr>
            <a:xfrm>
              <a:off x="3522370" y="3599808"/>
              <a:ext cx="28796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solidFill>
                    <a:schemeClr val="bg1"/>
                  </a:solidFill>
                </a:rPr>
                <a:t>Oui 33%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0681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EAD60-560A-0966-F77A-614BE5365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C874E5A-01C0-594D-3F9B-C4ADA56A97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28EED09-B607-0F45-2BBA-83BD8BAD94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4075" y="1072818"/>
            <a:ext cx="16024725" cy="976395"/>
          </a:xfrm>
        </p:spPr>
        <p:txBody>
          <a:bodyPr/>
          <a:lstStyle/>
          <a:p>
            <a:r>
              <a:rPr lang="fr-FR" dirty="0">
                <a:solidFill>
                  <a:srgbClr val="C98604"/>
                </a:solidFill>
              </a:rPr>
              <a:t>La fin de saison - </a:t>
            </a:r>
            <a:r>
              <a:rPr lang="fr-FR" b="0" dirty="0">
                <a:solidFill>
                  <a:srgbClr val="C98604"/>
                </a:solidFill>
              </a:rPr>
              <a:t>En fin de saison, le principal frein évoqué par les répondants est le manque d’enneigement.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D78835-0403-C61B-8254-7B4C94B6E5F4}"/>
              </a:ext>
            </a:extLst>
          </p:cNvPr>
          <p:cNvSpPr/>
          <p:nvPr/>
        </p:nvSpPr>
        <p:spPr>
          <a:xfrm>
            <a:off x="3908760" y="2158062"/>
            <a:ext cx="69331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Avez-vous déjà réservé un séjour en station de montagne entre le 15/03 et le 01/05 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ACBDCE-AACD-8C86-B45C-5E65AA9CAC64}"/>
              </a:ext>
            </a:extLst>
          </p:cNvPr>
          <p:cNvSpPr/>
          <p:nvPr/>
        </p:nvSpPr>
        <p:spPr>
          <a:xfrm>
            <a:off x="1142940" y="3101645"/>
            <a:ext cx="8001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Qu’est-ce qui freine votre départ à cette période ?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C3A7BD6-BB1F-8BAB-F9B3-0396369B62FF}"/>
              </a:ext>
            </a:extLst>
          </p:cNvPr>
          <p:cNvGrpSpPr/>
          <p:nvPr/>
        </p:nvGrpSpPr>
        <p:grpSpPr>
          <a:xfrm>
            <a:off x="11155355" y="1933275"/>
            <a:ext cx="3223885" cy="1113946"/>
            <a:chOff x="787890" y="2591421"/>
            <a:chExt cx="2879678" cy="830997"/>
          </a:xfrm>
          <a:solidFill>
            <a:schemeClr val="accent2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15543B6-671F-5758-DA46-0F9C2DB30637}"/>
                </a:ext>
              </a:extLst>
            </p:cNvPr>
            <p:cNvSpPr/>
            <p:nvPr/>
          </p:nvSpPr>
          <p:spPr>
            <a:xfrm>
              <a:off x="787890" y="2591421"/>
              <a:ext cx="2879678" cy="830997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FE200888-F83F-65C9-F558-76DADB9AFB9E}"/>
                </a:ext>
              </a:extLst>
            </p:cNvPr>
            <p:cNvSpPr txBox="1"/>
            <p:nvPr/>
          </p:nvSpPr>
          <p:spPr>
            <a:xfrm>
              <a:off x="787890" y="2676604"/>
              <a:ext cx="2879678" cy="52807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solidFill>
                    <a:schemeClr val="bg1"/>
                  </a:solidFill>
                </a:rPr>
                <a:t>Non 67%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323A099-214D-F286-0646-A33467ACED13}"/>
              </a:ext>
            </a:extLst>
          </p:cNvPr>
          <p:cNvSpPr/>
          <p:nvPr/>
        </p:nvSpPr>
        <p:spPr>
          <a:xfrm>
            <a:off x="9144000" y="3105383"/>
            <a:ext cx="8270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Quelles sont vos attentes principales pour un séjour à cette période ?</a:t>
            </a:r>
          </a:p>
        </p:txBody>
      </p:sp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92697B06-BF05-2D68-B153-8DBFBF1619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544417"/>
              </p:ext>
            </p:extLst>
          </p:nvPr>
        </p:nvGraphicFramePr>
        <p:xfrm>
          <a:off x="1412845" y="3520881"/>
          <a:ext cx="7461250" cy="565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705370" imgH="4324363" progId="Excel.Sheet.12">
                  <p:link updateAutomatic="1"/>
                </p:oleObj>
              </mc:Choice>
              <mc:Fallback>
                <p:oleObj name="Worksheet" r:id="rId2" imgW="5705370" imgH="432436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12845" y="3520881"/>
                        <a:ext cx="7461250" cy="565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DCD89764-3C92-354C-4C7A-56C4E06407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556502"/>
              </p:ext>
            </p:extLst>
          </p:nvPr>
        </p:nvGraphicFramePr>
        <p:xfrm>
          <a:off x="9710738" y="3860800"/>
          <a:ext cx="7138987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705370" imgH="4324363" progId="Excel.Sheet.12">
                  <p:link updateAutomatic="1"/>
                </p:oleObj>
              </mc:Choice>
              <mc:Fallback>
                <p:oleObj name="Worksheet" r:id="rId4" imgW="5705370" imgH="432436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10738" y="3860800"/>
                        <a:ext cx="7138987" cy="541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4075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F5335-B589-1940-252E-BAC9179AF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7564F8D-1EA6-62D8-8435-5F4B0A46C7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3421970-7185-1D8D-2DAF-17095BBA14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0537" y="1209174"/>
            <a:ext cx="16024725" cy="976395"/>
          </a:xfrm>
        </p:spPr>
        <p:txBody>
          <a:bodyPr/>
          <a:lstStyle/>
          <a:p>
            <a:r>
              <a:rPr lang="fr-FR" dirty="0">
                <a:solidFill>
                  <a:srgbClr val="C98604"/>
                </a:solidFill>
              </a:rPr>
              <a:t>La fin de saison - </a:t>
            </a:r>
            <a:r>
              <a:rPr lang="fr-FR" b="0" dirty="0">
                <a:solidFill>
                  <a:srgbClr val="C98604"/>
                </a:solidFill>
              </a:rPr>
              <a:t>La fin de saison est perçue comme moins attractive pour plus d’un tiers de la clientèle.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0DD837-610E-157E-63BD-DE15FD50E267}"/>
              </a:ext>
            </a:extLst>
          </p:cNvPr>
          <p:cNvSpPr/>
          <p:nvPr/>
        </p:nvSpPr>
        <p:spPr>
          <a:xfrm>
            <a:off x="1637632" y="2679030"/>
            <a:ext cx="65612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Comment percevez-vous globalement la période de fin de saison en montagne par rapport au reste de la saison hivernale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6494AB-2237-6C30-A0E4-A74438799EBE}"/>
              </a:ext>
            </a:extLst>
          </p:cNvPr>
          <p:cNvSpPr/>
          <p:nvPr/>
        </p:nvSpPr>
        <p:spPr>
          <a:xfrm>
            <a:off x="9859211" y="2679030"/>
            <a:ext cx="65612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Selon vous, quelles améliorations pourraient être apportées à l’offre touristique en fin de saison ?</a:t>
            </a:r>
          </a:p>
        </p:txBody>
      </p:sp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B2610BB9-D441-0673-B0BF-51EEEA6FC9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042218"/>
              </p:ext>
            </p:extLst>
          </p:nvPr>
        </p:nvGraphicFramePr>
        <p:xfrm>
          <a:off x="1006475" y="4246563"/>
          <a:ext cx="7823200" cy="468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95770" imgH="3295663" progId="Excel.Sheet.12">
                  <p:link updateAutomatic="1"/>
                </p:oleObj>
              </mc:Choice>
              <mc:Fallback>
                <p:oleObj name="Worksheet" r:id="rId2" imgW="5495770" imgH="329566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6475" y="4246563"/>
                        <a:ext cx="7823200" cy="468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39856764-B6B0-BD40-3EB1-44EDE57D3457}"/>
              </a:ext>
            </a:extLst>
          </p:cNvPr>
          <p:cNvSpPr txBox="1"/>
          <p:nvPr/>
        </p:nvSpPr>
        <p:spPr>
          <a:xfrm>
            <a:off x="3532696" y="424656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N-1 : 9%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A17FC24-155B-681F-C36A-1CD8980A9A8C}"/>
              </a:ext>
            </a:extLst>
          </p:cNvPr>
          <p:cNvSpPr txBox="1"/>
          <p:nvPr/>
        </p:nvSpPr>
        <p:spPr>
          <a:xfrm>
            <a:off x="6248600" y="474215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N-1 : 31%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43A7BDC-3C77-7C57-0D6A-5453BB5322D7}"/>
              </a:ext>
            </a:extLst>
          </p:cNvPr>
          <p:cNvSpPr txBox="1"/>
          <p:nvPr/>
        </p:nvSpPr>
        <p:spPr>
          <a:xfrm>
            <a:off x="2017794" y="671178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N-1 : 60%</a:t>
            </a:r>
          </a:p>
        </p:txBody>
      </p:sp>
      <p:pic>
        <p:nvPicPr>
          <p:cNvPr id="13" name="Image 12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3562D025-A9B0-3531-9462-D7A22E9A7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207" y="3879359"/>
            <a:ext cx="8244318" cy="439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54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8C34F-34CE-140D-9737-B359CD8DA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2DA0E42-84C4-F5AA-93FE-57378F2B88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77C303-0EF6-F463-8209-0418C1843E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0537" y="1209174"/>
            <a:ext cx="16024725" cy="976395"/>
          </a:xfrm>
        </p:spPr>
        <p:txBody>
          <a:bodyPr/>
          <a:lstStyle/>
          <a:p>
            <a:r>
              <a:rPr lang="fr-FR" dirty="0">
                <a:solidFill>
                  <a:srgbClr val="C98604"/>
                </a:solidFill>
              </a:rPr>
              <a:t>La fin de saison - </a:t>
            </a:r>
            <a:r>
              <a:rPr lang="fr-FR" b="0" dirty="0">
                <a:solidFill>
                  <a:srgbClr val="C98604"/>
                </a:solidFill>
              </a:rPr>
              <a:t>La garantie neige est un critère de sélection pour plus de deux tiers de la clientèle.</a:t>
            </a:r>
          </a:p>
          <a:p>
            <a:endParaRPr lang="fr-FR" b="0" dirty="0">
              <a:solidFill>
                <a:srgbClr val="C98604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D84443-E4AD-881F-D798-B400D66FA7CB}"/>
              </a:ext>
            </a:extLst>
          </p:cNvPr>
          <p:cNvSpPr/>
          <p:nvPr/>
        </p:nvSpPr>
        <p:spPr>
          <a:xfrm>
            <a:off x="2343227" y="2758593"/>
            <a:ext cx="65612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La garantie neige sera-t-elle un critère de sélection pour votre prochain séjour en montagne ?</a:t>
            </a:r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B68AE4C7-017F-5844-33E4-24DE4045C5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567178"/>
              </p:ext>
            </p:extLst>
          </p:nvPr>
        </p:nvGraphicFramePr>
        <p:xfrm>
          <a:off x="1487488" y="4321175"/>
          <a:ext cx="7418387" cy="444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95770" imgH="3295663" progId="Excel.Sheet.12">
                  <p:link updateAutomatic="1"/>
                </p:oleObj>
              </mc:Choice>
              <mc:Fallback>
                <p:oleObj name="Worksheet" r:id="rId2" imgW="5495770" imgH="329566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87488" y="4321175"/>
                        <a:ext cx="7418387" cy="444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9664DCC8-F9FE-A74A-0F30-BBB0AE40AB80}"/>
              </a:ext>
            </a:extLst>
          </p:cNvPr>
          <p:cNvSpPr txBox="1"/>
          <p:nvPr/>
        </p:nvSpPr>
        <p:spPr>
          <a:xfrm>
            <a:off x="3101991" y="5049145"/>
            <a:ext cx="966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5050"/>
                </a:solidFill>
                <a:latin typeface="Montserrat" panose="00000500000000000000" pitchFamily="2" charset="0"/>
              </a:rPr>
              <a:t>Non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61ED698-B36E-C1AE-5B47-A01BAB653560}"/>
              </a:ext>
            </a:extLst>
          </p:cNvPr>
          <p:cNvSpPr txBox="1"/>
          <p:nvPr/>
        </p:nvSpPr>
        <p:spPr>
          <a:xfrm>
            <a:off x="7156634" y="6991581"/>
            <a:ext cx="910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70AD47"/>
                </a:solidFill>
                <a:latin typeface="Montserrat" panose="00000500000000000000" pitchFamily="2" charset="0"/>
              </a:rPr>
              <a:t>Oui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0CC7B-51B1-A971-DC62-CA2047C86028}"/>
              </a:ext>
            </a:extLst>
          </p:cNvPr>
          <p:cNvSpPr/>
          <p:nvPr/>
        </p:nvSpPr>
        <p:spPr>
          <a:xfrm>
            <a:off x="9383552" y="2758593"/>
            <a:ext cx="6561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Quels autres facteurs prendrez-vous en compte ?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DA7F9A1B-938D-0804-835F-9A3120DE86E0}"/>
              </a:ext>
            </a:extLst>
          </p:cNvPr>
          <p:cNvSpPr/>
          <p:nvPr/>
        </p:nvSpPr>
        <p:spPr>
          <a:xfrm>
            <a:off x="7851381" y="4322330"/>
            <a:ext cx="1292619" cy="328436"/>
          </a:xfrm>
          <a:prstGeom prst="rightArrow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400E6A59-6884-AC02-5872-AE8E9BABC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117" y="3534910"/>
            <a:ext cx="7858395" cy="523285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882FA9D-D089-6B2C-E608-1A1207B033D9}"/>
              </a:ext>
            </a:extLst>
          </p:cNvPr>
          <p:cNvSpPr txBox="1"/>
          <p:nvPr/>
        </p:nvSpPr>
        <p:spPr>
          <a:xfrm>
            <a:off x="2686534" y="555429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N-1 : 30%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5328A9B-D6C1-4C3E-305C-319168E11372}"/>
              </a:ext>
            </a:extLst>
          </p:cNvPr>
          <p:cNvSpPr txBox="1"/>
          <p:nvPr/>
        </p:nvSpPr>
        <p:spPr>
          <a:xfrm>
            <a:off x="7002229" y="745324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N-1 : 70%</a:t>
            </a:r>
          </a:p>
        </p:txBody>
      </p:sp>
    </p:spTree>
    <p:extLst>
      <p:ext uri="{BB962C8B-B14F-4D97-AF65-F5344CB8AC3E}">
        <p14:creationId xmlns:p14="http://schemas.microsoft.com/office/powerpoint/2010/main" val="1134862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CF608-0872-D5BA-DC1B-958D7619D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DC84936-677A-DDA0-42B8-9F7347C077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CF83B4-B51B-5B16-20DE-C105418C9F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0537" y="1209174"/>
            <a:ext cx="16024725" cy="976395"/>
          </a:xfrm>
        </p:spPr>
        <p:txBody>
          <a:bodyPr/>
          <a:lstStyle/>
          <a:p>
            <a:r>
              <a:rPr lang="fr-FR" dirty="0">
                <a:solidFill>
                  <a:srgbClr val="C98604"/>
                </a:solidFill>
              </a:rPr>
              <a:t>Label environnemental -</a:t>
            </a:r>
            <a:endParaRPr lang="fr-FR" b="0" dirty="0">
              <a:solidFill>
                <a:srgbClr val="C98604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255150-31E4-320E-D71D-4016146D1B92}"/>
              </a:ext>
            </a:extLst>
          </p:cNvPr>
          <p:cNvSpPr/>
          <p:nvPr/>
        </p:nvSpPr>
        <p:spPr>
          <a:xfrm>
            <a:off x="1101281" y="2391007"/>
            <a:ext cx="65612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Avant de réserver vos vacances, est-ce qu’un label environnemental fait partie des critères de choix de votre destination 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69ACB6-A4C9-F26F-F50B-48B0249039B3}"/>
              </a:ext>
            </a:extLst>
          </p:cNvPr>
          <p:cNvSpPr/>
          <p:nvPr/>
        </p:nvSpPr>
        <p:spPr>
          <a:xfrm>
            <a:off x="1101280" y="5911226"/>
            <a:ext cx="65612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A l’heure actuelle, connaissez-vous des labels touristiques en faveur du respect de l’environnement ?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05D2DC35-9277-93D5-C6ED-C07D837D1AEC}"/>
              </a:ext>
            </a:extLst>
          </p:cNvPr>
          <p:cNvGrpSpPr/>
          <p:nvPr/>
        </p:nvGrpSpPr>
        <p:grpSpPr>
          <a:xfrm>
            <a:off x="2942051" y="4375774"/>
            <a:ext cx="2879678" cy="830997"/>
            <a:chOff x="3522370" y="3541822"/>
            <a:chExt cx="2879678" cy="83099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470EF70-0AC5-AC03-C7BB-ED8B2A69355D}"/>
                </a:ext>
              </a:extLst>
            </p:cNvPr>
            <p:cNvSpPr/>
            <p:nvPr/>
          </p:nvSpPr>
          <p:spPr>
            <a:xfrm>
              <a:off x="3522370" y="3541822"/>
              <a:ext cx="2879678" cy="830997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A7AAD05B-4156-080E-5353-3E5325AC94EB}"/>
                </a:ext>
              </a:extLst>
            </p:cNvPr>
            <p:cNvSpPr txBox="1"/>
            <p:nvPr/>
          </p:nvSpPr>
          <p:spPr>
            <a:xfrm>
              <a:off x="3522370" y="3599808"/>
              <a:ext cx="28796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solidFill>
                    <a:schemeClr val="bg1"/>
                  </a:solidFill>
                </a:rPr>
                <a:t>Oui 26%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6EF82A9-10BA-BA2E-F3FE-6ECCFFCD8274}"/>
              </a:ext>
            </a:extLst>
          </p:cNvPr>
          <p:cNvGrpSpPr/>
          <p:nvPr/>
        </p:nvGrpSpPr>
        <p:grpSpPr>
          <a:xfrm>
            <a:off x="2942051" y="7715412"/>
            <a:ext cx="2879678" cy="830997"/>
            <a:chOff x="3522370" y="3541822"/>
            <a:chExt cx="2879678" cy="83099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823C240-00F7-F783-32FC-56428C881E3B}"/>
                </a:ext>
              </a:extLst>
            </p:cNvPr>
            <p:cNvSpPr/>
            <p:nvPr/>
          </p:nvSpPr>
          <p:spPr>
            <a:xfrm>
              <a:off x="3522370" y="3541822"/>
              <a:ext cx="2879678" cy="830997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0EE97629-9A15-ECE5-FA41-E1826E7C777D}"/>
                </a:ext>
              </a:extLst>
            </p:cNvPr>
            <p:cNvSpPr txBox="1"/>
            <p:nvPr/>
          </p:nvSpPr>
          <p:spPr>
            <a:xfrm>
              <a:off x="3522370" y="3599808"/>
              <a:ext cx="28796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solidFill>
                    <a:schemeClr val="bg1"/>
                  </a:solidFill>
                </a:rPr>
                <a:t>Oui 25%</a:t>
              </a:r>
            </a:p>
          </p:txBody>
        </p:sp>
      </p:grpSp>
      <p:graphicFrame>
        <p:nvGraphicFramePr>
          <p:cNvPr id="16" name="Objet 15">
            <a:extLst>
              <a:ext uri="{FF2B5EF4-FFF2-40B4-BE49-F238E27FC236}">
                <a16:creationId xmlns:a16="http://schemas.microsoft.com/office/drawing/2014/main" id="{071E4407-28FC-BBBD-7446-ABF460F741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932595"/>
              </p:ext>
            </p:extLst>
          </p:nvPr>
        </p:nvGraphicFramePr>
        <p:xfrm>
          <a:off x="8767970" y="3427442"/>
          <a:ext cx="9001415" cy="5517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514856" imgH="3381156" progId="Excel.Sheet.12">
                  <p:link updateAutomatic="1"/>
                </p:oleObj>
              </mc:Choice>
              <mc:Fallback>
                <p:oleObj name="Worksheet" r:id="rId2" imgW="5514856" imgH="338115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67970" y="3427442"/>
                        <a:ext cx="9001415" cy="5517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F8E439F2-55F8-D184-FE73-CB9D2193E111}"/>
              </a:ext>
            </a:extLst>
          </p:cNvPr>
          <p:cNvSpPr/>
          <p:nvPr/>
        </p:nvSpPr>
        <p:spPr>
          <a:xfrm>
            <a:off x="9785445" y="2391007"/>
            <a:ext cx="6561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Pensez-vous que les labels touristiques en faveur de l’environnement soient …</a:t>
            </a:r>
          </a:p>
        </p:txBody>
      </p:sp>
    </p:spTree>
    <p:extLst>
      <p:ext uri="{BB962C8B-B14F-4D97-AF65-F5344CB8AC3E}">
        <p14:creationId xmlns:p14="http://schemas.microsoft.com/office/powerpoint/2010/main" val="331248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t 18">
            <a:extLst>
              <a:ext uri="{FF2B5EF4-FFF2-40B4-BE49-F238E27FC236}">
                <a16:creationId xmlns:a16="http://schemas.microsoft.com/office/drawing/2014/main" id="{8190138E-B46A-F6BB-AE7E-2B6A0C6223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782809"/>
              </p:ext>
            </p:extLst>
          </p:nvPr>
        </p:nvGraphicFramePr>
        <p:xfrm>
          <a:off x="3643844" y="4436795"/>
          <a:ext cx="11731625" cy="662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48228" imgH="3076369" progId="Excel.Sheet.12">
                  <p:link updateAutomatic="1"/>
                </p:oleObj>
              </mc:Choice>
              <mc:Fallback>
                <p:oleObj name="Worksheet" r:id="rId2" imgW="5448228" imgH="307636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43844" y="4436795"/>
                        <a:ext cx="11731625" cy="662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A2512A2-4047-26B3-1E5C-3276DBEDCE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57350C5-A93D-85AC-A4F6-50CE8A69B5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81467" y="1180951"/>
            <a:ext cx="15927965" cy="939475"/>
          </a:xfrm>
        </p:spPr>
        <p:txBody>
          <a:bodyPr/>
          <a:lstStyle/>
          <a:p>
            <a:pPr algn="l"/>
            <a:r>
              <a:rPr lang="fr-FR" dirty="0">
                <a:solidFill>
                  <a:srgbClr val="C98604"/>
                </a:solidFill>
              </a:rPr>
              <a:t>Projection Hiver 2025/2026 – </a:t>
            </a:r>
            <a:r>
              <a:rPr lang="fr-FR" sz="2400" b="0" dirty="0">
                <a:solidFill>
                  <a:srgbClr val="C98604"/>
                </a:solidFill>
              </a:rPr>
              <a:t>Des intentions de départ à un haut niveau ! Mais une petite réserve reste encore à convaincre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32D2C5-98A9-5249-EC65-FC64E91E1CA9}"/>
              </a:ext>
            </a:extLst>
          </p:cNvPr>
          <p:cNvSpPr/>
          <p:nvPr/>
        </p:nvSpPr>
        <p:spPr>
          <a:xfrm>
            <a:off x="3172619" y="2228641"/>
            <a:ext cx="128663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Actuellement, envisagez-vous de partir en vacances cet hiver entre décembre 2025 et avril 2026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BBD450-35C1-1A6F-5E5F-4D2F68F1735F}"/>
              </a:ext>
            </a:extLst>
          </p:cNvPr>
          <p:cNvSpPr/>
          <p:nvPr/>
        </p:nvSpPr>
        <p:spPr>
          <a:xfrm>
            <a:off x="4507218" y="4762318"/>
            <a:ext cx="29274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accent3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5 Français sur 10 envisagent de partir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25E68E-A61B-FEF5-6069-A73C498504A4}"/>
              </a:ext>
            </a:extLst>
          </p:cNvPr>
          <p:cNvSpPr/>
          <p:nvPr/>
        </p:nvSpPr>
        <p:spPr>
          <a:xfrm>
            <a:off x="9968459" y="3865604"/>
            <a:ext cx="365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FFC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3 Français sur 10</a:t>
            </a:r>
          </a:p>
          <a:p>
            <a:pPr algn="ctr"/>
            <a:r>
              <a:rPr lang="fr-FR" sz="2000" b="1" dirty="0">
                <a:solidFill>
                  <a:srgbClr val="FFC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sont incertains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8E04A3-29BB-17DC-2D87-772D87786F7C}"/>
              </a:ext>
            </a:extLst>
          </p:cNvPr>
          <p:cNvSpPr/>
          <p:nvPr/>
        </p:nvSpPr>
        <p:spPr>
          <a:xfrm>
            <a:off x="12300548" y="6043957"/>
            <a:ext cx="27783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FF505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2 Français sur 10 </a:t>
            </a:r>
          </a:p>
          <a:p>
            <a:pPr algn="ctr"/>
            <a:r>
              <a:rPr lang="fr-FR" sz="2000" b="1" dirty="0">
                <a:solidFill>
                  <a:srgbClr val="FF505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ne partiront pas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F79BE6-D4D6-A344-4D90-DDB2241E1E04}"/>
              </a:ext>
            </a:extLst>
          </p:cNvPr>
          <p:cNvSpPr/>
          <p:nvPr/>
        </p:nvSpPr>
        <p:spPr>
          <a:xfrm>
            <a:off x="4640084" y="5988714"/>
            <a:ext cx="23009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dirty="0">
                <a:solidFill>
                  <a:schemeClr val="accent3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3</a:t>
            </a:r>
            <a:r>
              <a:rPr lang="fr-FR" i="1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Français sur 10 envisagent de partir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427670-61F9-894C-C8D0-338605524C8A}"/>
              </a:ext>
            </a:extLst>
          </p:cNvPr>
          <p:cNvSpPr/>
          <p:nvPr/>
        </p:nvSpPr>
        <p:spPr>
          <a:xfrm>
            <a:off x="4934660" y="5646651"/>
            <a:ext cx="2015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Enquête 2024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1F2470-778D-B5CD-E7E2-94C439AE06BF}"/>
              </a:ext>
            </a:extLst>
          </p:cNvPr>
          <p:cNvSpPr/>
          <p:nvPr/>
        </p:nvSpPr>
        <p:spPr>
          <a:xfrm>
            <a:off x="10496119" y="4932452"/>
            <a:ext cx="3058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dirty="0">
                <a:solidFill>
                  <a:srgbClr val="F3B016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4</a:t>
            </a:r>
            <a:r>
              <a:rPr lang="fr-FR" i="1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Français sur 10 </a:t>
            </a:r>
          </a:p>
          <a:p>
            <a:pPr algn="ctr"/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sont incertains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37A297-612D-1591-D35A-490A83A4F1E6}"/>
              </a:ext>
            </a:extLst>
          </p:cNvPr>
          <p:cNvSpPr/>
          <p:nvPr/>
        </p:nvSpPr>
        <p:spPr>
          <a:xfrm>
            <a:off x="11047844" y="4553118"/>
            <a:ext cx="1955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Enquête 2024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91C6C1-10ED-0C68-F25D-81CA8C3CEDAF}"/>
              </a:ext>
            </a:extLst>
          </p:cNvPr>
          <p:cNvSpPr/>
          <p:nvPr/>
        </p:nvSpPr>
        <p:spPr>
          <a:xfrm>
            <a:off x="12560904" y="7217017"/>
            <a:ext cx="2518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dirty="0">
                <a:solidFill>
                  <a:srgbClr val="FF505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3</a:t>
            </a:r>
            <a:r>
              <a:rPr lang="fr-FR" i="1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Français sur 10 </a:t>
            </a:r>
          </a:p>
          <a:p>
            <a:pPr algn="ctr"/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ne partiront pas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DAAB50-F60C-DD9F-C69E-6EFEB82CE6CC}"/>
              </a:ext>
            </a:extLst>
          </p:cNvPr>
          <p:cNvSpPr/>
          <p:nvPr/>
        </p:nvSpPr>
        <p:spPr>
          <a:xfrm>
            <a:off x="12965034" y="6855588"/>
            <a:ext cx="1866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Enquête 2024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513D363-2EC3-8412-7012-B3D3B95CDEF8}"/>
              </a:ext>
            </a:extLst>
          </p:cNvPr>
          <p:cNvSpPr txBox="1"/>
          <p:nvPr/>
        </p:nvSpPr>
        <p:spPr>
          <a:xfrm>
            <a:off x="6963738" y="8095871"/>
            <a:ext cx="703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3"/>
                </a:solidFill>
                <a:latin typeface="Montserrat" panose="00000500000000000000" pitchFamily="2" charset="0"/>
              </a:rPr>
              <a:t>Oui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E7DD688-BEF2-FB3F-AD9F-FD76A9A808DD}"/>
              </a:ext>
            </a:extLst>
          </p:cNvPr>
          <p:cNvSpPr txBox="1"/>
          <p:nvPr/>
        </p:nvSpPr>
        <p:spPr>
          <a:xfrm>
            <a:off x="11338352" y="8095871"/>
            <a:ext cx="917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5050"/>
                </a:solidFill>
                <a:latin typeface="Montserrat" panose="00000500000000000000" pitchFamily="2" charset="0"/>
              </a:rPr>
              <a:t>Non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78588DE-E5EC-7AC3-A2D2-0572CA7B6D76}"/>
              </a:ext>
            </a:extLst>
          </p:cNvPr>
          <p:cNvSpPr txBox="1"/>
          <p:nvPr/>
        </p:nvSpPr>
        <p:spPr>
          <a:xfrm>
            <a:off x="8830048" y="6669843"/>
            <a:ext cx="1666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C000"/>
                </a:solidFill>
                <a:latin typeface="Montserrat" panose="00000500000000000000" pitchFamily="2" charset="0"/>
              </a:rPr>
              <a:t>Peut être</a:t>
            </a:r>
          </a:p>
        </p:txBody>
      </p:sp>
    </p:spTree>
    <p:extLst>
      <p:ext uri="{BB962C8B-B14F-4D97-AF65-F5344CB8AC3E}">
        <p14:creationId xmlns:p14="http://schemas.microsoft.com/office/powerpoint/2010/main" val="825976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234AD-3931-DB23-FB25-6C9BACCD0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66DE130-D342-860E-44D1-CB0818197C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319B65E-59BE-B70B-6EEA-04A4CBB732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0537" y="1209174"/>
            <a:ext cx="16024725" cy="976395"/>
          </a:xfrm>
        </p:spPr>
        <p:txBody>
          <a:bodyPr/>
          <a:lstStyle/>
          <a:p>
            <a:r>
              <a:rPr lang="fr-FR" dirty="0">
                <a:solidFill>
                  <a:srgbClr val="C98604"/>
                </a:solidFill>
              </a:rPr>
              <a:t>Label environnemental -</a:t>
            </a:r>
            <a:endParaRPr lang="fr-FR" b="0" dirty="0">
              <a:solidFill>
                <a:srgbClr val="C98604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EA9303-F63A-7379-2364-93E4157FD213}"/>
              </a:ext>
            </a:extLst>
          </p:cNvPr>
          <p:cNvSpPr/>
          <p:nvPr/>
        </p:nvSpPr>
        <p:spPr>
          <a:xfrm>
            <a:off x="1147261" y="2185569"/>
            <a:ext cx="16171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Afin d’être plus respectueux de l’environnement, si vous aviez le choix, quelles seraient vos priorités 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F5B43A-8140-BAC5-DB7C-2978BFD835E0}"/>
              </a:ext>
            </a:extLst>
          </p:cNvPr>
          <p:cNvSpPr/>
          <p:nvPr/>
        </p:nvSpPr>
        <p:spPr>
          <a:xfrm>
            <a:off x="1220537" y="3161964"/>
            <a:ext cx="7923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Pour le choix du séjour 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D9AFE8-371C-98C1-456B-1A95594C1303}"/>
              </a:ext>
            </a:extLst>
          </p:cNvPr>
          <p:cNvSpPr/>
          <p:nvPr/>
        </p:nvSpPr>
        <p:spPr>
          <a:xfrm>
            <a:off x="9144000" y="3161963"/>
            <a:ext cx="7923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Pour le choix des activités ?</a:t>
            </a:r>
          </a:p>
        </p:txBody>
      </p:sp>
      <p:graphicFrame>
        <p:nvGraphicFramePr>
          <p:cNvPr id="10" name="Objet 9">
            <a:extLst>
              <a:ext uri="{FF2B5EF4-FFF2-40B4-BE49-F238E27FC236}">
                <a16:creationId xmlns:a16="http://schemas.microsoft.com/office/drawing/2014/main" id="{7846B2C3-BCAB-E2E1-C2C1-7528BD2CBF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061581"/>
              </p:ext>
            </p:extLst>
          </p:nvPr>
        </p:nvGraphicFramePr>
        <p:xfrm>
          <a:off x="1219200" y="4140200"/>
          <a:ext cx="7670800" cy="470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514856" imgH="3381156" progId="Excel.Sheet.12">
                  <p:link updateAutomatic="1"/>
                </p:oleObj>
              </mc:Choice>
              <mc:Fallback>
                <p:oleObj name="Worksheet" r:id="rId2" imgW="5514856" imgH="338115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9200" y="4140200"/>
                        <a:ext cx="7670800" cy="470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>
            <a:extLst>
              <a:ext uri="{FF2B5EF4-FFF2-40B4-BE49-F238E27FC236}">
                <a16:creationId xmlns:a16="http://schemas.microsoft.com/office/drawing/2014/main" id="{FE96B02A-6D02-19BC-5944-F6934E9FD4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49607"/>
              </p:ext>
            </p:extLst>
          </p:nvPr>
        </p:nvGraphicFramePr>
        <p:xfrm>
          <a:off x="9398660" y="3979791"/>
          <a:ext cx="7932078" cy="4862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514856" imgH="3381156" progId="Excel.Sheet.12">
                  <p:link updateAutomatic="1"/>
                </p:oleObj>
              </mc:Choice>
              <mc:Fallback>
                <p:oleObj name="Worksheet" r:id="rId4" imgW="5514856" imgH="338115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98660" y="3979791"/>
                        <a:ext cx="7932078" cy="4862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7603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CB67A-9D2D-B945-FD90-A522D2BE2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6EFAC42-D0D9-9303-AF48-9625F87B3F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1968D53-A68C-F090-3A62-F1F2D51B94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0537" y="1209174"/>
            <a:ext cx="16024725" cy="976395"/>
          </a:xfrm>
        </p:spPr>
        <p:txBody>
          <a:bodyPr/>
          <a:lstStyle/>
          <a:p>
            <a:r>
              <a:rPr lang="fr-FR" dirty="0">
                <a:solidFill>
                  <a:srgbClr val="C98604"/>
                </a:solidFill>
              </a:rPr>
              <a:t>Label environnemental -</a:t>
            </a:r>
            <a:endParaRPr lang="fr-FR" b="0" dirty="0">
              <a:solidFill>
                <a:srgbClr val="C98604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A43392-34FB-C1FC-8E88-1023B1DC0CA1}"/>
              </a:ext>
            </a:extLst>
          </p:cNvPr>
          <p:cNvSpPr/>
          <p:nvPr/>
        </p:nvSpPr>
        <p:spPr>
          <a:xfrm>
            <a:off x="1590813" y="2772534"/>
            <a:ext cx="6113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Connaissez-vous le label Flocon Vert ?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02596C47-A2D4-7F0B-63C1-B6A84201D686}"/>
              </a:ext>
            </a:extLst>
          </p:cNvPr>
          <p:cNvGrpSpPr/>
          <p:nvPr/>
        </p:nvGrpSpPr>
        <p:grpSpPr>
          <a:xfrm>
            <a:off x="3207648" y="3471070"/>
            <a:ext cx="2879678" cy="830997"/>
            <a:chOff x="3522370" y="3541822"/>
            <a:chExt cx="2879678" cy="83099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2FBCB8F-BD6E-2187-1EDB-ABDA78E86556}"/>
                </a:ext>
              </a:extLst>
            </p:cNvPr>
            <p:cNvSpPr/>
            <p:nvPr/>
          </p:nvSpPr>
          <p:spPr>
            <a:xfrm>
              <a:off x="3522370" y="3541822"/>
              <a:ext cx="2879678" cy="830997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9178718-7096-FF5C-10EC-902E1C21ACFA}"/>
                </a:ext>
              </a:extLst>
            </p:cNvPr>
            <p:cNvSpPr txBox="1"/>
            <p:nvPr/>
          </p:nvSpPr>
          <p:spPr>
            <a:xfrm>
              <a:off x="3522370" y="3599808"/>
              <a:ext cx="28796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solidFill>
                    <a:schemeClr val="bg1"/>
                  </a:solidFill>
                </a:rPr>
                <a:t>Oui 10%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8BB6F9C-004F-BC53-F0EB-2329F7272E8D}"/>
              </a:ext>
            </a:extLst>
          </p:cNvPr>
          <p:cNvSpPr/>
          <p:nvPr/>
        </p:nvSpPr>
        <p:spPr>
          <a:xfrm>
            <a:off x="8857397" y="2772534"/>
            <a:ext cx="7956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En quelques mots, qu’est-ce que vous évoque le Flocon Vert ?</a:t>
            </a:r>
          </a:p>
        </p:txBody>
      </p:sp>
      <p:pic>
        <p:nvPicPr>
          <p:cNvPr id="9" name="Image 8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35252F70-CEB4-5E1C-4457-4ED9C769B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512" y="3754596"/>
            <a:ext cx="8234413" cy="433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488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18064-D8ED-A8FC-192B-71CA40C3B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A30FF26-0202-92C3-8A84-207FF711A1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1308425"/>
            <a:ext cx="7932821" cy="1916038"/>
          </a:xfrm>
        </p:spPr>
        <p:txBody>
          <a:bodyPr/>
          <a:lstStyle/>
          <a:p>
            <a:r>
              <a:rPr lang="fr-FR" dirty="0"/>
              <a:t>FOCUS ACCEPTABILITE DU TOURISME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C05BF4-66AC-6C80-E77A-E2869A350A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1599" y="3374855"/>
            <a:ext cx="7932821" cy="2095503"/>
          </a:xfrm>
        </p:spPr>
        <p:txBody>
          <a:bodyPr/>
          <a:lstStyle/>
          <a:p>
            <a:pPr algn="just"/>
            <a:r>
              <a:rPr lang="fr-FR" dirty="0"/>
              <a:t>Enquête panel représentatif de la population d’origine (selon les quotas de genre, d’âge, CSP et région de résidence)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0D0197-CFE1-A413-F581-29CFEC3F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0E043BFE-8882-707E-B5F0-BFB4590AA03E}"/>
              </a:ext>
            </a:extLst>
          </p:cNvPr>
          <p:cNvSpPr txBox="1">
            <a:spLocks/>
          </p:cNvSpPr>
          <p:nvPr/>
        </p:nvSpPr>
        <p:spPr>
          <a:xfrm>
            <a:off x="1371599" y="7106931"/>
            <a:ext cx="7932821" cy="13495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822"/>
              </a:lnSpc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i="1" dirty="0"/>
              <a:t>Enquête en ligne via un </a:t>
            </a:r>
            <a:r>
              <a:rPr lang="fr-FR" sz="2000" i="1" dirty="0" err="1"/>
              <a:t>access</a:t>
            </a:r>
            <a:r>
              <a:rPr lang="fr-FR" sz="2000" i="1" dirty="0"/>
              <a:t> panel </a:t>
            </a:r>
          </a:p>
          <a:p>
            <a:r>
              <a:rPr lang="fr-FR" sz="2000" i="1" dirty="0"/>
              <a:t>Période d’enquête : du 15/09/25 au 18/09/25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16E86AE4-6318-4D10-8A87-A32236218F90}"/>
              </a:ext>
            </a:extLst>
          </p:cNvPr>
          <p:cNvSpPr txBox="1">
            <a:spLocks/>
          </p:cNvSpPr>
          <p:nvPr/>
        </p:nvSpPr>
        <p:spPr>
          <a:xfrm>
            <a:off x="9304420" y="2575751"/>
            <a:ext cx="7932821" cy="6487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822"/>
              </a:lnSpc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Composition et taille de l’échantillon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534471B-591F-1369-A588-398F3E8DDAF1}"/>
              </a:ext>
            </a:extLst>
          </p:cNvPr>
          <p:cNvSpPr/>
          <p:nvPr/>
        </p:nvSpPr>
        <p:spPr>
          <a:xfrm>
            <a:off x="11345468" y="3935238"/>
            <a:ext cx="4234787" cy="3995021"/>
          </a:xfrm>
          <a:prstGeom prst="ellipse">
            <a:avLst/>
          </a:prstGeom>
          <a:noFill/>
          <a:ln w="28575">
            <a:solidFill>
              <a:srgbClr val="C986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0612945-8050-49AC-3DFC-61AA73D5B1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6" t="53597" r="39624" b="8942"/>
          <a:stretch/>
        </p:blipFill>
        <p:spPr>
          <a:xfrm>
            <a:off x="13010147" y="7466252"/>
            <a:ext cx="1191626" cy="9902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B4B39BCC-B09F-3A44-38E1-14D7DB1A2D3A}"/>
              </a:ext>
            </a:extLst>
          </p:cNvPr>
          <p:cNvSpPr txBox="1">
            <a:spLocks/>
          </p:cNvSpPr>
          <p:nvPr/>
        </p:nvSpPr>
        <p:spPr>
          <a:xfrm>
            <a:off x="11485671" y="5143500"/>
            <a:ext cx="3954380" cy="15335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822"/>
              </a:lnSpc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b="1" dirty="0"/>
              <a:t>1008</a:t>
            </a:r>
          </a:p>
          <a:p>
            <a:pPr algn="ctr"/>
            <a:r>
              <a:rPr lang="fr-FR" sz="3600" b="1" dirty="0"/>
              <a:t>Français répondants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091FF3C-2C17-E9DB-185E-FAD434D03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726" y="4973229"/>
            <a:ext cx="1919037" cy="191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00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F0881-25BB-4ABA-B558-F60721233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7C6BF83-097C-FEAD-A370-EE30E5D436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ECA22DC3-8DC6-5211-1D0F-BF0923CA57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0537" y="1209174"/>
            <a:ext cx="16024725" cy="976395"/>
          </a:xfrm>
        </p:spPr>
        <p:txBody>
          <a:bodyPr/>
          <a:lstStyle/>
          <a:p>
            <a:r>
              <a:rPr lang="fr-FR" dirty="0">
                <a:solidFill>
                  <a:srgbClr val="C98604"/>
                </a:solidFill>
              </a:rPr>
              <a:t>L’acceptabilité du tourisme – </a:t>
            </a:r>
            <a:r>
              <a:rPr lang="fr-FR" b="0" dirty="0">
                <a:solidFill>
                  <a:srgbClr val="C98604"/>
                </a:solidFill>
              </a:rPr>
              <a:t>Plus d’un quart des résidents principaux ont une perception positive de la fréquentation touristique.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5B2D1F-754C-7422-CBBB-98E84EA3F099}"/>
              </a:ext>
            </a:extLst>
          </p:cNvPr>
          <p:cNvSpPr/>
          <p:nvPr/>
        </p:nvSpPr>
        <p:spPr>
          <a:xfrm>
            <a:off x="1220537" y="2663244"/>
            <a:ext cx="801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Avez-vous le sentiment que votre lieu de résidence principale est impacté par une forte fréquentation touristique ?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8388257-34B9-8E3A-ED0F-60337C1FA84F}"/>
              </a:ext>
            </a:extLst>
          </p:cNvPr>
          <p:cNvGrpSpPr/>
          <p:nvPr/>
        </p:nvGrpSpPr>
        <p:grpSpPr>
          <a:xfrm>
            <a:off x="3786879" y="3946794"/>
            <a:ext cx="2879678" cy="830997"/>
            <a:chOff x="3522370" y="3541822"/>
            <a:chExt cx="2879678" cy="83099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E33171-9AFD-9CC6-17E2-BA78D17445DC}"/>
                </a:ext>
              </a:extLst>
            </p:cNvPr>
            <p:cNvSpPr/>
            <p:nvPr/>
          </p:nvSpPr>
          <p:spPr>
            <a:xfrm>
              <a:off x="3522370" y="3541822"/>
              <a:ext cx="2879678" cy="830997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CC8AC75A-6EA1-CA81-A5BA-CFDBC33370C9}"/>
                </a:ext>
              </a:extLst>
            </p:cNvPr>
            <p:cNvSpPr txBox="1"/>
            <p:nvPr/>
          </p:nvSpPr>
          <p:spPr>
            <a:xfrm>
              <a:off x="3522370" y="3599808"/>
              <a:ext cx="28796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solidFill>
                    <a:schemeClr val="bg1"/>
                  </a:solidFill>
                </a:rPr>
                <a:t>Oui 31%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F8DE640-D843-CD05-B6B7-226C4A739B50}"/>
              </a:ext>
            </a:extLst>
          </p:cNvPr>
          <p:cNvSpPr/>
          <p:nvPr/>
        </p:nvSpPr>
        <p:spPr>
          <a:xfrm>
            <a:off x="9232899" y="2663243"/>
            <a:ext cx="801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Comment le percevez-vous ?</a:t>
            </a:r>
          </a:p>
        </p:txBody>
      </p:sp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id="{08902D90-F9D3-6C08-58FB-64042B8E00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52673"/>
              </p:ext>
            </p:extLst>
          </p:nvPr>
        </p:nvGraphicFramePr>
        <p:xfrm>
          <a:off x="9374187" y="3530600"/>
          <a:ext cx="7485697" cy="420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724456" imgH="3219553" progId="Excel.Sheet.12">
                  <p:link updateAutomatic="1"/>
                </p:oleObj>
              </mc:Choice>
              <mc:Fallback>
                <p:oleObj name="Worksheet" r:id="rId2" imgW="5724456" imgH="3219553" progId="Excel.Sheet.12">
                  <p:link updateAutomatic="1"/>
                  <p:pic>
                    <p:nvPicPr>
                      <p:cNvPr id="10" name="Objet 9">
                        <a:extLst>
                          <a:ext uri="{FF2B5EF4-FFF2-40B4-BE49-F238E27FC236}">
                            <a16:creationId xmlns:a16="http://schemas.microsoft.com/office/drawing/2014/main" id="{27820923-8071-749E-356B-00A021B5C1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374187" y="3530600"/>
                        <a:ext cx="7485697" cy="4207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3494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84F5B-BC57-5579-763E-B36573763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965A73C-A0FC-C7AD-7E7F-4DDAA6A2A5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D2F79D-55C7-E88E-408C-2EA4C5871D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0537" y="1209174"/>
            <a:ext cx="16024725" cy="976395"/>
          </a:xfrm>
        </p:spPr>
        <p:txBody>
          <a:bodyPr/>
          <a:lstStyle/>
          <a:p>
            <a:r>
              <a:rPr lang="fr-FR" dirty="0">
                <a:solidFill>
                  <a:srgbClr val="C98604"/>
                </a:solidFill>
              </a:rPr>
              <a:t>L’acceptabilité du tourisme – </a:t>
            </a:r>
            <a:r>
              <a:rPr lang="fr-FR" b="0" dirty="0">
                <a:solidFill>
                  <a:srgbClr val="C98604"/>
                </a:solidFill>
              </a:rPr>
              <a:t>Plus d’un tiers des résidents secondaires ont une perception positive de la fréquentation touristique.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802615-B9A1-D994-D2B3-D3F90D319F37}"/>
              </a:ext>
            </a:extLst>
          </p:cNvPr>
          <p:cNvSpPr/>
          <p:nvPr/>
        </p:nvSpPr>
        <p:spPr>
          <a:xfrm>
            <a:off x="5322252" y="2503153"/>
            <a:ext cx="801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Avez-vous une résidence secondaire ?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06E0F763-99E8-164B-1C34-E58B33DD1C63}"/>
              </a:ext>
            </a:extLst>
          </p:cNvPr>
          <p:cNvGrpSpPr/>
          <p:nvPr/>
        </p:nvGrpSpPr>
        <p:grpSpPr>
          <a:xfrm>
            <a:off x="7793060" y="3183831"/>
            <a:ext cx="2879678" cy="830997"/>
            <a:chOff x="3522370" y="3541822"/>
            <a:chExt cx="2879678" cy="83099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AE31642-1C30-589D-41A5-D60F9AEB178B}"/>
                </a:ext>
              </a:extLst>
            </p:cNvPr>
            <p:cNvSpPr/>
            <p:nvPr/>
          </p:nvSpPr>
          <p:spPr>
            <a:xfrm>
              <a:off x="3522370" y="3541822"/>
              <a:ext cx="2879678" cy="830997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CE65BEB-E847-6A0A-D9B2-EE4E6DE9E30A}"/>
                </a:ext>
              </a:extLst>
            </p:cNvPr>
            <p:cNvSpPr txBox="1"/>
            <p:nvPr/>
          </p:nvSpPr>
          <p:spPr>
            <a:xfrm>
              <a:off x="3522370" y="3599808"/>
              <a:ext cx="28796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solidFill>
                    <a:schemeClr val="bg1"/>
                  </a:solidFill>
                </a:rPr>
                <a:t>Oui 10%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DFE0981-08E7-DB68-F321-6CCF3795B9B6}"/>
              </a:ext>
            </a:extLst>
          </p:cNvPr>
          <p:cNvSpPr/>
          <p:nvPr/>
        </p:nvSpPr>
        <p:spPr>
          <a:xfrm>
            <a:off x="9055101" y="5244943"/>
            <a:ext cx="801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Comment le percevez-vous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820E17-BA86-6A8F-93E9-38F4285C3145}"/>
              </a:ext>
            </a:extLst>
          </p:cNvPr>
          <p:cNvSpPr/>
          <p:nvPr/>
        </p:nvSpPr>
        <p:spPr>
          <a:xfrm>
            <a:off x="1220537" y="5244943"/>
            <a:ext cx="801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Avez-vous le sentiment que votre lieu de résidence secondaire est impacté par une forte fréquentation touristique ?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6E38199-83E3-C24B-BCF2-CB2CD034C578}"/>
              </a:ext>
            </a:extLst>
          </p:cNvPr>
          <p:cNvGrpSpPr/>
          <p:nvPr/>
        </p:nvGrpSpPr>
        <p:grpSpPr>
          <a:xfrm>
            <a:off x="3786879" y="6930938"/>
            <a:ext cx="2879678" cy="830997"/>
            <a:chOff x="3522370" y="3541822"/>
            <a:chExt cx="2879678" cy="83099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56E96DC-9ADE-7BD2-2C46-CA6B6F10BD35}"/>
                </a:ext>
              </a:extLst>
            </p:cNvPr>
            <p:cNvSpPr/>
            <p:nvPr/>
          </p:nvSpPr>
          <p:spPr>
            <a:xfrm>
              <a:off x="3522370" y="3541822"/>
              <a:ext cx="2879678" cy="830997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9AD6CE63-C5A9-A62A-A76E-281376EBB63B}"/>
                </a:ext>
              </a:extLst>
            </p:cNvPr>
            <p:cNvSpPr txBox="1"/>
            <p:nvPr/>
          </p:nvSpPr>
          <p:spPr>
            <a:xfrm>
              <a:off x="3522370" y="3599808"/>
              <a:ext cx="28796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solidFill>
                    <a:schemeClr val="bg1"/>
                  </a:solidFill>
                </a:rPr>
                <a:t>Oui 62%</a:t>
              </a:r>
            </a:p>
          </p:txBody>
        </p:sp>
      </p:grpSp>
      <p:graphicFrame>
        <p:nvGraphicFramePr>
          <p:cNvPr id="15" name="Objet 14">
            <a:extLst>
              <a:ext uri="{FF2B5EF4-FFF2-40B4-BE49-F238E27FC236}">
                <a16:creationId xmlns:a16="http://schemas.microsoft.com/office/drawing/2014/main" id="{C052771F-D49F-BDFD-B74E-3BF36FD0BE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938019"/>
              </p:ext>
            </p:extLst>
          </p:nvPr>
        </p:nvGraphicFramePr>
        <p:xfrm>
          <a:off x="9612312" y="5682309"/>
          <a:ext cx="7075738" cy="3979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724456" imgH="3219553" progId="Excel.Sheet.12">
                  <p:link updateAutomatic="1"/>
                </p:oleObj>
              </mc:Choice>
              <mc:Fallback>
                <p:oleObj name="Worksheet" r:id="rId2" imgW="5724456" imgH="3219553" progId="Excel.Sheet.12">
                  <p:link updateAutomatic="1"/>
                  <p:pic>
                    <p:nvPicPr>
                      <p:cNvPr id="15" name="Objet 14">
                        <a:extLst>
                          <a:ext uri="{FF2B5EF4-FFF2-40B4-BE49-F238E27FC236}">
                            <a16:creationId xmlns:a16="http://schemas.microsoft.com/office/drawing/2014/main" id="{C052771F-D49F-BDFD-B74E-3BF36FD0BE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612312" y="5682309"/>
                        <a:ext cx="7075738" cy="3979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17170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EBC51-7639-E097-1B2C-F4ED2CD52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6C348E9-74B2-C793-09DB-E70157FECE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4D0546-5AE6-B40C-38FA-F2EC252DE7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34353" y="1050517"/>
            <a:ext cx="16024725" cy="1494725"/>
          </a:xfrm>
        </p:spPr>
        <p:txBody>
          <a:bodyPr/>
          <a:lstStyle/>
          <a:p>
            <a:r>
              <a:rPr lang="fr-FR" dirty="0">
                <a:solidFill>
                  <a:srgbClr val="C98604"/>
                </a:solidFill>
              </a:rPr>
              <a:t>L’acceptabilité du tourisme – </a:t>
            </a:r>
            <a:endParaRPr lang="fr-FR" b="0" dirty="0">
              <a:solidFill>
                <a:srgbClr val="C98604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F16F42-EF50-0397-F9FD-AA1A31ECB5B5}"/>
              </a:ext>
            </a:extLst>
          </p:cNvPr>
          <p:cNvSpPr/>
          <p:nvPr/>
        </p:nvSpPr>
        <p:spPr>
          <a:xfrm>
            <a:off x="1220537" y="1808359"/>
            <a:ext cx="801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Quels sont les facteurs liés à l’activité touristique qui impactent positivement votre quotidien 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206152-49B8-1FCA-6C1E-D0FF4B6F8125}"/>
              </a:ext>
            </a:extLst>
          </p:cNvPr>
          <p:cNvSpPr/>
          <p:nvPr/>
        </p:nvSpPr>
        <p:spPr>
          <a:xfrm>
            <a:off x="9144000" y="1808358"/>
            <a:ext cx="801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Quels sont les facteurs liés à l’activité touristique qui impactent négativement votre quotidien ?</a:t>
            </a:r>
          </a:p>
        </p:txBody>
      </p:sp>
      <p:graphicFrame>
        <p:nvGraphicFramePr>
          <p:cNvPr id="14" name="Objet 13">
            <a:extLst>
              <a:ext uri="{FF2B5EF4-FFF2-40B4-BE49-F238E27FC236}">
                <a16:creationId xmlns:a16="http://schemas.microsoft.com/office/drawing/2014/main" id="{30B3DA53-2547-14E7-87D9-923ED93D94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219077"/>
              </p:ext>
            </p:extLst>
          </p:nvPr>
        </p:nvGraphicFramePr>
        <p:xfrm>
          <a:off x="1334353" y="2516523"/>
          <a:ext cx="8266302" cy="6322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048341" imgH="5390944" progId="Excel.Sheet.12">
                  <p:link updateAutomatic="1"/>
                </p:oleObj>
              </mc:Choice>
              <mc:Fallback>
                <p:oleObj name="Worksheet" r:id="rId2" imgW="7048341" imgH="5390944" progId="Excel.Sheet.12">
                  <p:link updateAutomatic="1"/>
                  <p:pic>
                    <p:nvPicPr>
                      <p:cNvPr id="14" name="Objet 13">
                        <a:extLst>
                          <a:ext uri="{FF2B5EF4-FFF2-40B4-BE49-F238E27FC236}">
                            <a16:creationId xmlns:a16="http://schemas.microsoft.com/office/drawing/2014/main" id="{30B3DA53-2547-14E7-87D9-923ED93D94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34353" y="2516523"/>
                        <a:ext cx="8266302" cy="6322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 15">
            <a:extLst>
              <a:ext uri="{FF2B5EF4-FFF2-40B4-BE49-F238E27FC236}">
                <a16:creationId xmlns:a16="http://schemas.microsoft.com/office/drawing/2014/main" id="{829AA60D-64BE-E4B6-865C-B39B8D3379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306699"/>
              </p:ext>
            </p:extLst>
          </p:nvPr>
        </p:nvGraphicFramePr>
        <p:xfrm>
          <a:off x="9714471" y="2516521"/>
          <a:ext cx="8266301" cy="6322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048341" imgH="5390944" progId="Excel.Sheet.12">
                  <p:link updateAutomatic="1"/>
                </p:oleObj>
              </mc:Choice>
              <mc:Fallback>
                <p:oleObj name="Worksheet" r:id="rId4" imgW="7048341" imgH="5390944" progId="Excel.Sheet.12">
                  <p:link updateAutomatic="1"/>
                  <p:pic>
                    <p:nvPicPr>
                      <p:cNvPr id="16" name="Objet 15">
                        <a:extLst>
                          <a:ext uri="{FF2B5EF4-FFF2-40B4-BE49-F238E27FC236}">
                            <a16:creationId xmlns:a16="http://schemas.microsoft.com/office/drawing/2014/main" id="{829AA60D-64BE-E4B6-865C-B39B8D3379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14471" y="2516521"/>
                        <a:ext cx="8266301" cy="6322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46592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67B8A-01CF-4C89-BC64-8B6F06116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E825CC1-DEDD-E4C8-260B-7AC6057B9C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05852A-212F-B058-5010-47BF3B9E87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0537" y="1209174"/>
            <a:ext cx="16024725" cy="976395"/>
          </a:xfrm>
        </p:spPr>
        <p:txBody>
          <a:bodyPr/>
          <a:lstStyle/>
          <a:p>
            <a:r>
              <a:rPr lang="fr-FR" dirty="0">
                <a:solidFill>
                  <a:srgbClr val="C98604"/>
                </a:solidFill>
              </a:rPr>
              <a:t>L’acceptabilité du tourisme – </a:t>
            </a:r>
            <a:r>
              <a:rPr lang="fr-FR" b="0" dirty="0">
                <a:solidFill>
                  <a:srgbClr val="C98604"/>
                </a:solidFill>
              </a:rPr>
              <a:t>La plupart des répondants sont fiers que leur territoire accueille des touristes et s’estiment accueillants envers eux.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5AAC53-323B-F2FC-A36A-D9ACEB9EE03A}"/>
              </a:ext>
            </a:extLst>
          </p:cNvPr>
          <p:cNvSpPr/>
          <p:nvPr/>
        </p:nvSpPr>
        <p:spPr>
          <a:xfrm>
            <a:off x="1220537" y="2750052"/>
            <a:ext cx="801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Etes-vous fier que votre territoire attire des touristes 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60A7FD-7A4D-EFED-1B3E-DEE0B6029089}"/>
              </a:ext>
            </a:extLst>
          </p:cNvPr>
          <p:cNvSpPr/>
          <p:nvPr/>
        </p:nvSpPr>
        <p:spPr>
          <a:xfrm>
            <a:off x="9144000" y="2750051"/>
            <a:ext cx="801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Etes-vous accueillant vis-à-vis des touristes ?</a:t>
            </a: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4E19C459-BAF8-3517-D14D-15FE140A3E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761621"/>
              </p:ext>
            </p:extLst>
          </p:nvPr>
        </p:nvGraphicFramePr>
        <p:xfrm>
          <a:off x="1325562" y="3233738"/>
          <a:ext cx="7299823" cy="4106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724456" imgH="3219553" progId="Excel.Sheet.12">
                  <p:link updateAutomatic="1"/>
                </p:oleObj>
              </mc:Choice>
              <mc:Fallback>
                <p:oleObj name="Worksheet" r:id="rId2" imgW="5724456" imgH="3219553" progId="Excel.Sheet.12">
                  <p:link updateAutomatic="1"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4E19C459-BAF8-3517-D14D-15FE140A3E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25562" y="3233738"/>
                        <a:ext cx="7299823" cy="4106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6739B006-9181-50BF-2852-E32F6850D1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34071"/>
              </p:ext>
            </p:extLst>
          </p:nvPr>
        </p:nvGraphicFramePr>
        <p:xfrm>
          <a:off x="9936412" y="3233738"/>
          <a:ext cx="7308850" cy="411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724456" imgH="3219553" progId="Excel.Sheet.12">
                  <p:link updateAutomatic="1"/>
                </p:oleObj>
              </mc:Choice>
              <mc:Fallback>
                <p:oleObj name="Worksheet" r:id="rId4" imgW="5724456" imgH="3219553" progId="Excel.Sheet.12">
                  <p:link updateAutomatic="1"/>
                  <p:pic>
                    <p:nvPicPr>
                      <p:cNvPr id="5" name="Objet 4">
                        <a:extLst>
                          <a:ext uri="{FF2B5EF4-FFF2-40B4-BE49-F238E27FC236}">
                            <a16:creationId xmlns:a16="http://schemas.microsoft.com/office/drawing/2014/main" id="{6739B006-9181-50BF-2852-E32F6850D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36412" y="3233738"/>
                        <a:ext cx="7308850" cy="411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56521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F0DD8-6DDC-3FBC-4D07-C4165AC00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FF41F28-63DF-C11B-2E5E-6F027F8A94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4DF710-9C6C-2946-2B56-C979CB8019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0537" y="1209174"/>
            <a:ext cx="16024725" cy="976395"/>
          </a:xfrm>
        </p:spPr>
        <p:txBody>
          <a:bodyPr/>
          <a:lstStyle/>
          <a:p>
            <a:r>
              <a:rPr lang="fr-FR" dirty="0">
                <a:solidFill>
                  <a:srgbClr val="C98604"/>
                </a:solidFill>
              </a:rPr>
              <a:t>L’acceptabilité du tourisme -</a:t>
            </a:r>
            <a:endParaRPr lang="fr-FR" b="0" dirty="0">
              <a:solidFill>
                <a:srgbClr val="C98604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11ECBD-5149-8746-0F0C-C69390A9D139}"/>
              </a:ext>
            </a:extLst>
          </p:cNvPr>
          <p:cNvSpPr/>
          <p:nvPr/>
        </p:nvSpPr>
        <p:spPr>
          <a:xfrm>
            <a:off x="1220537" y="2190492"/>
            <a:ext cx="801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Quel(s) type(s) de tourisme jugez-vous le plus positif pour votre territoire 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DBCAA4-6058-036C-FE6F-7F673C76FC84}"/>
              </a:ext>
            </a:extLst>
          </p:cNvPr>
          <p:cNvSpPr/>
          <p:nvPr/>
        </p:nvSpPr>
        <p:spPr>
          <a:xfrm>
            <a:off x="9055101" y="2190492"/>
            <a:ext cx="801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Quand vous partez en vacances, souhaitez vous avoir (ou aimeriez vous avoir) un contact avec un habitant du territoire que vous habitez ?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8EE20A55-D7B2-F43E-951E-0BCD19D6C865}"/>
              </a:ext>
            </a:extLst>
          </p:cNvPr>
          <p:cNvGrpSpPr/>
          <p:nvPr/>
        </p:nvGrpSpPr>
        <p:grpSpPr>
          <a:xfrm>
            <a:off x="11621443" y="3852571"/>
            <a:ext cx="2879678" cy="830997"/>
            <a:chOff x="3522370" y="3541822"/>
            <a:chExt cx="2879678" cy="8309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74A6514-B017-9EA7-7FAA-3572B3D91536}"/>
                </a:ext>
              </a:extLst>
            </p:cNvPr>
            <p:cNvSpPr/>
            <p:nvPr/>
          </p:nvSpPr>
          <p:spPr>
            <a:xfrm>
              <a:off x="3522370" y="3541822"/>
              <a:ext cx="2879678" cy="830997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F632E11-49E5-9DD9-965E-4EABC1E538C1}"/>
                </a:ext>
              </a:extLst>
            </p:cNvPr>
            <p:cNvSpPr txBox="1"/>
            <p:nvPr/>
          </p:nvSpPr>
          <p:spPr>
            <a:xfrm>
              <a:off x="3522370" y="3599808"/>
              <a:ext cx="28796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>
                  <a:solidFill>
                    <a:schemeClr val="bg1"/>
                  </a:solidFill>
                </a:rPr>
                <a:t>Oui 68%</a:t>
              </a:r>
            </a:p>
          </p:txBody>
        </p:sp>
      </p:grpSp>
      <p:pic>
        <p:nvPicPr>
          <p:cNvPr id="5" name="Image 4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879A01E0-2E47-F395-ACD4-BE7AF3C67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37" y="3320876"/>
            <a:ext cx="8203349" cy="445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924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A85C5-0DA0-0E9C-3B6B-E247A12B9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C993911-EAE2-0C6C-80C7-9EDA0845EA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F75A06-9F96-D5E2-E9BD-3CFF798405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0537" y="1209174"/>
            <a:ext cx="16024725" cy="976395"/>
          </a:xfrm>
        </p:spPr>
        <p:txBody>
          <a:bodyPr/>
          <a:lstStyle/>
          <a:p>
            <a:r>
              <a:rPr lang="fr-FR" dirty="0">
                <a:solidFill>
                  <a:srgbClr val="C98604"/>
                </a:solidFill>
              </a:rPr>
              <a:t>L’acceptabilité du tourisme -</a:t>
            </a:r>
            <a:endParaRPr lang="fr-FR" b="0" dirty="0">
              <a:solidFill>
                <a:srgbClr val="C98604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8CCCE8-643D-D61B-6402-906B5DA92B66}"/>
              </a:ext>
            </a:extLst>
          </p:cNvPr>
          <p:cNvSpPr/>
          <p:nvPr/>
        </p:nvSpPr>
        <p:spPr>
          <a:xfrm>
            <a:off x="1220537" y="1697371"/>
            <a:ext cx="801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Pensez-vous que le tourisme est une source de richesse pour votre territoire 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715443-9255-97CC-9FF2-ACE8C2E3D6E3}"/>
              </a:ext>
            </a:extLst>
          </p:cNvPr>
          <p:cNvSpPr/>
          <p:nvPr/>
        </p:nvSpPr>
        <p:spPr>
          <a:xfrm>
            <a:off x="9055100" y="1608664"/>
            <a:ext cx="81012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Pensez vous que le tourisme permet de maintenir un certain commerce de proximité dans votre ville - quartier 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979FDF-64BD-F8D2-9235-89354CBBA57C}"/>
              </a:ext>
            </a:extLst>
          </p:cNvPr>
          <p:cNvSpPr/>
          <p:nvPr/>
        </p:nvSpPr>
        <p:spPr>
          <a:xfrm>
            <a:off x="1220537" y="5508123"/>
            <a:ext cx="801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Pensez-vous que votre territoire soit assez aménagé pour accueillir les flux touristiques 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1D1A93-53B9-AA61-4DD1-899CA33A2F40}"/>
              </a:ext>
            </a:extLst>
          </p:cNvPr>
          <p:cNvSpPr/>
          <p:nvPr/>
        </p:nvSpPr>
        <p:spPr>
          <a:xfrm>
            <a:off x="9144000" y="5503200"/>
            <a:ext cx="801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Pensez-vous que le territoire doit continuer à se promouvoir pour attirer les touristes ?</a:t>
            </a:r>
          </a:p>
        </p:txBody>
      </p:sp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86CB17BB-C8A5-ED04-C784-5827B5F3C5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333801"/>
              </p:ext>
            </p:extLst>
          </p:nvPr>
        </p:nvGraphicFramePr>
        <p:xfrm>
          <a:off x="1095686" y="2825426"/>
          <a:ext cx="8173166" cy="2704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534056" imgH="2162008" progId="Excel.Sheet.12">
                  <p:link updateAutomatic="1"/>
                </p:oleObj>
              </mc:Choice>
              <mc:Fallback>
                <p:oleObj name="Worksheet" r:id="rId2" imgW="6534056" imgH="2162008" progId="Excel.Sheet.12">
                  <p:link updateAutomatic="1"/>
                  <p:pic>
                    <p:nvPicPr>
                      <p:cNvPr id="9" name="Objet 8">
                        <a:extLst>
                          <a:ext uri="{FF2B5EF4-FFF2-40B4-BE49-F238E27FC236}">
                            <a16:creationId xmlns:a16="http://schemas.microsoft.com/office/drawing/2014/main" id="{86CB17BB-C8A5-ED04-C784-5827B5F3C5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95686" y="2825426"/>
                        <a:ext cx="8173166" cy="2704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>
            <a:extLst>
              <a:ext uri="{FF2B5EF4-FFF2-40B4-BE49-F238E27FC236}">
                <a16:creationId xmlns:a16="http://schemas.microsoft.com/office/drawing/2014/main" id="{945902D9-98B5-5CD9-F57C-DB8E1C049C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621032"/>
              </p:ext>
            </p:extLst>
          </p:nvPr>
        </p:nvGraphicFramePr>
        <p:xfrm>
          <a:off x="9079594" y="2980658"/>
          <a:ext cx="8141174" cy="2492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402190" imgH="1653150" progId="Excel.Sheet.12">
                  <p:link updateAutomatic="1"/>
                </p:oleObj>
              </mc:Choice>
              <mc:Fallback>
                <p:oleObj name="Worksheet" r:id="rId4" imgW="5402190" imgH="1653150" progId="Excel.Sheet.12">
                  <p:link updateAutomatic="1"/>
                  <p:pic>
                    <p:nvPicPr>
                      <p:cNvPr id="11" name="Objet 10">
                        <a:extLst>
                          <a:ext uri="{FF2B5EF4-FFF2-40B4-BE49-F238E27FC236}">
                            <a16:creationId xmlns:a16="http://schemas.microsoft.com/office/drawing/2014/main" id="{945902D9-98B5-5CD9-F57C-DB8E1C049C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79594" y="2980658"/>
                        <a:ext cx="8141174" cy="2492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id="{34B7F74F-E6EC-299E-1C1E-883A753401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76370"/>
              </p:ext>
            </p:extLst>
          </p:nvPr>
        </p:nvGraphicFramePr>
        <p:xfrm>
          <a:off x="1293813" y="6567488"/>
          <a:ext cx="7866062" cy="261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6534056" imgH="2171739" progId="Excel.Sheet.12">
                  <p:link updateAutomatic="1"/>
                </p:oleObj>
              </mc:Choice>
              <mc:Fallback>
                <p:oleObj name="Worksheet" r:id="rId6" imgW="6534056" imgH="2171739" progId="Excel.Sheet.12">
                  <p:link updateAutomatic="1"/>
                  <p:pic>
                    <p:nvPicPr>
                      <p:cNvPr id="12" name="Objet 11">
                        <a:extLst>
                          <a:ext uri="{FF2B5EF4-FFF2-40B4-BE49-F238E27FC236}">
                            <a16:creationId xmlns:a16="http://schemas.microsoft.com/office/drawing/2014/main" id="{34B7F74F-E6EC-299E-1C1E-883A753401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93813" y="6567488"/>
                        <a:ext cx="7866062" cy="2614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>
            <a:extLst>
              <a:ext uri="{FF2B5EF4-FFF2-40B4-BE49-F238E27FC236}">
                <a16:creationId xmlns:a16="http://schemas.microsoft.com/office/drawing/2014/main" id="{97949DE4-6E0F-8A5B-B282-7155BE8C3A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360146"/>
              </p:ext>
            </p:extLst>
          </p:nvPr>
        </p:nvGraphicFramePr>
        <p:xfrm>
          <a:off x="9232898" y="6510785"/>
          <a:ext cx="7761289" cy="2568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6534056" imgH="2162008" progId="Excel.Sheet.12">
                  <p:link updateAutomatic="1"/>
                </p:oleObj>
              </mc:Choice>
              <mc:Fallback>
                <p:oleObj name="Worksheet" r:id="rId8" imgW="6534056" imgH="2162008" progId="Excel.Sheet.12">
                  <p:link updateAutomatic="1"/>
                  <p:pic>
                    <p:nvPicPr>
                      <p:cNvPr id="13" name="Objet 12">
                        <a:extLst>
                          <a:ext uri="{FF2B5EF4-FFF2-40B4-BE49-F238E27FC236}">
                            <a16:creationId xmlns:a16="http://schemas.microsoft.com/office/drawing/2014/main" id="{97949DE4-6E0F-8A5B-B282-7155BE8C3A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232898" y="6510785"/>
                        <a:ext cx="7761289" cy="2568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85918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15911-45FC-E46B-0C94-900146B13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2EB672E-9D12-D22F-184C-C6AAD0EB44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FB88F719-514B-64C8-53E9-E9967B4C0D7B}"/>
              </a:ext>
            </a:extLst>
          </p:cNvPr>
          <p:cNvSpPr txBox="1">
            <a:spLocks/>
          </p:cNvSpPr>
          <p:nvPr/>
        </p:nvSpPr>
        <p:spPr>
          <a:xfrm>
            <a:off x="1220537" y="1209174"/>
            <a:ext cx="16024725" cy="9763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700" b="1" kern="1200">
                <a:solidFill>
                  <a:srgbClr val="C98604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L’acceptabilité du tourisme -</a:t>
            </a:r>
            <a:endParaRPr lang="fr-FR" b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07A10D-69CE-17D0-E0AC-617E54629CBE}"/>
              </a:ext>
            </a:extLst>
          </p:cNvPr>
          <p:cNvSpPr/>
          <p:nvPr/>
        </p:nvSpPr>
        <p:spPr>
          <a:xfrm>
            <a:off x="1600813" y="2185569"/>
            <a:ext cx="15264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À votre avis, quelles seraient les priorités pour un tourisme plus durable dans votre territoire ?</a:t>
            </a:r>
          </a:p>
        </p:txBody>
      </p:sp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2BA85ECC-D711-9E71-D7CC-71457DFCA5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498434"/>
              </p:ext>
            </p:extLst>
          </p:nvPr>
        </p:nvGraphicFramePr>
        <p:xfrm>
          <a:off x="1778611" y="2416401"/>
          <a:ext cx="15086374" cy="6773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477715" imgH="5152883" progId="Excel.Sheet.12">
                  <p:link updateAutomatic="1"/>
                </p:oleObj>
              </mc:Choice>
              <mc:Fallback>
                <p:oleObj name="Worksheet" r:id="rId2" imgW="11477715" imgH="5152883" progId="Excel.Sheet.12">
                  <p:link updateAutomatic="1"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2BA85ECC-D711-9E71-D7CC-71457DFCA5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78611" y="2416401"/>
                        <a:ext cx="15086374" cy="6773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617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CDB7F-2132-6D5F-C02E-BE4F72A8A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4656237-8D5C-0300-748F-7184D42CC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9B86D13-5905-4E44-7A70-B3DA2B9722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81467" y="1180951"/>
            <a:ext cx="15927965" cy="939475"/>
          </a:xfrm>
        </p:spPr>
        <p:txBody>
          <a:bodyPr/>
          <a:lstStyle/>
          <a:p>
            <a:pPr algn="l"/>
            <a:r>
              <a:rPr lang="fr-FR" dirty="0">
                <a:solidFill>
                  <a:srgbClr val="C98604"/>
                </a:solidFill>
              </a:rPr>
              <a:t>Type de destination -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C59DD7-6E08-F0D4-AE07-A1159B397D14}"/>
              </a:ext>
            </a:extLst>
          </p:cNvPr>
          <p:cNvSpPr/>
          <p:nvPr/>
        </p:nvSpPr>
        <p:spPr>
          <a:xfrm>
            <a:off x="2500874" y="3175124"/>
            <a:ext cx="539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Quel type de vacances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8AA3F8-C444-03A9-E9AB-81A2046B47E6}"/>
              </a:ext>
            </a:extLst>
          </p:cNvPr>
          <p:cNvSpPr/>
          <p:nvPr/>
        </p:nvSpPr>
        <p:spPr>
          <a:xfrm>
            <a:off x="1708903" y="1774424"/>
            <a:ext cx="2927431" cy="40011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Parmi les partants</a:t>
            </a:r>
          </a:p>
        </p:txBody>
      </p:sp>
      <p:graphicFrame>
        <p:nvGraphicFramePr>
          <p:cNvPr id="21" name="Objet 20">
            <a:extLst>
              <a:ext uri="{FF2B5EF4-FFF2-40B4-BE49-F238E27FC236}">
                <a16:creationId xmlns:a16="http://schemas.microsoft.com/office/drawing/2014/main" id="{775759B9-5285-1E7D-89C8-1940F32C02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649154"/>
              </p:ext>
            </p:extLst>
          </p:nvPr>
        </p:nvGraphicFramePr>
        <p:xfrm>
          <a:off x="237324" y="3921388"/>
          <a:ext cx="9108125" cy="4655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838740" imgH="3495495" progId="Excel.Sheet.12">
                  <p:link updateAutomatic="1"/>
                </p:oleObj>
              </mc:Choice>
              <mc:Fallback>
                <p:oleObj name="Worksheet" r:id="rId2" imgW="6838740" imgH="349549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7324" y="3921388"/>
                        <a:ext cx="9108125" cy="46555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048871A9-ADBC-670E-E283-FF135B6FFB40}"/>
              </a:ext>
            </a:extLst>
          </p:cNvPr>
          <p:cNvSpPr/>
          <p:nvPr/>
        </p:nvSpPr>
        <p:spPr>
          <a:xfrm>
            <a:off x="1160240" y="9051103"/>
            <a:ext cx="1859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Enquête 2024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210626-65D8-8C53-FBBA-381B6F6B847C}"/>
              </a:ext>
            </a:extLst>
          </p:cNvPr>
          <p:cNvSpPr/>
          <p:nvPr/>
        </p:nvSpPr>
        <p:spPr>
          <a:xfrm>
            <a:off x="2030611" y="8521955"/>
            <a:ext cx="5493136" cy="48224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DF8CE2-320D-1CC0-F381-CF8E845A2011}"/>
              </a:ext>
            </a:extLst>
          </p:cNvPr>
          <p:cNvSpPr/>
          <p:nvPr/>
        </p:nvSpPr>
        <p:spPr>
          <a:xfrm>
            <a:off x="2319513" y="8587384"/>
            <a:ext cx="741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39%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B1C929-C1AB-9BE3-9B55-EEF5CF490DC4}"/>
              </a:ext>
            </a:extLst>
          </p:cNvPr>
          <p:cNvSpPr/>
          <p:nvPr/>
        </p:nvSpPr>
        <p:spPr>
          <a:xfrm>
            <a:off x="3756789" y="8583896"/>
            <a:ext cx="770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27%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8EF24D-3FF4-B829-6DA3-9CD120126D8D}"/>
              </a:ext>
            </a:extLst>
          </p:cNvPr>
          <p:cNvSpPr/>
          <p:nvPr/>
        </p:nvSpPr>
        <p:spPr>
          <a:xfrm>
            <a:off x="5176561" y="8576934"/>
            <a:ext cx="782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22%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1809BA-EFDC-1E69-9A0A-6E801BECA2FC}"/>
              </a:ext>
            </a:extLst>
          </p:cNvPr>
          <p:cNvSpPr/>
          <p:nvPr/>
        </p:nvSpPr>
        <p:spPr>
          <a:xfrm>
            <a:off x="6608419" y="8576934"/>
            <a:ext cx="741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League Spartan"/>
                <a:cs typeface="Arial" panose="020B0604020202020204" pitchFamily="34" charset="0"/>
              </a:rPr>
              <a:t>11%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E8650FA-5BC1-776E-57D3-A40F06A0CDF7}"/>
              </a:ext>
            </a:extLst>
          </p:cNvPr>
          <p:cNvSpPr/>
          <p:nvPr/>
        </p:nvSpPr>
        <p:spPr>
          <a:xfrm>
            <a:off x="13245308" y="8407657"/>
            <a:ext cx="2039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Enquête 2024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036666C-E673-2CD8-321B-B49BD11C880E}"/>
              </a:ext>
            </a:extLst>
          </p:cNvPr>
          <p:cNvSpPr/>
          <p:nvPr/>
        </p:nvSpPr>
        <p:spPr>
          <a:xfrm>
            <a:off x="8786486" y="2367116"/>
            <a:ext cx="30286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Est-ce le type de vacances que vous choisissez habituellement pour vos vacances d’hiver ?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9B32252F-72BC-398E-A017-E5B54EAB3384}"/>
              </a:ext>
            </a:extLst>
          </p:cNvPr>
          <p:cNvSpPr/>
          <p:nvPr/>
        </p:nvSpPr>
        <p:spPr>
          <a:xfrm>
            <a:off x="9245669" y="4960039"/>
            <a:ext cx="2110308" cy="2029752"/>
          </a:xfrm>
          <a:prstGeom prst="ellipse">
            <a:avLst/>
          </a:prstGeom>
          <a:solidFill>
            <a:srgbClr val="C98604"/>
          </a:solidFill>
          <a:ln w="57150" cap="flat" cmpd="sng" algn="ctr">
            <a:solidFill>
              <a:srgbClr val="C98604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dirty="0">
                <a:solidFill>
                  <a:schemeClr val="bg1"/>
                </a:solidFill>
                <a:latin typeface="Montserrat" panose="00000500000000000000" pitchFamily="2" charset="0"/>
              </a:rPr>
              <a:t>Oui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dirty="0">
                <a:solidFill>
                  <a:schemeClr val="bg1"/>
                </a:solidFill>
                <a:latin typeface="Montserrat" panose="00000500000000000000" pitchFamily="2" charset="0"/>
              </a:rPr>
              <a:t>68%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9664AF0-565D-E366-269D-666A6E623D8B}"/>
              </a:ext>
            </a:extLst>
          </p:cNvPr>
          <p:cNvSpPr/>
          <p:nvPr/>
        </p:nvSpPr>
        <p:spPr>
          <a:xfrm>
            <a:off x="12852005" y="3175124"/>
            <a:ext cx="46294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Montserrat" panose="00000500000000000000" pitchFamily="2" charset="0"/>
              </a:rPr>
              <a:t>A quel endroit exactement 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793D75B-7664-BF57-6154-004C875538BA}"/>
              </a:ext>
            </a:extLst>
          </p:cNvPr>
          <p:cNvSpPr/>
          <p:nvPr/>
        </p:nvSpPr>
        <p:spPr>
          <a:xfrm>
            <a:off x="13395877" y="7804332"/>
            <a:ext cx="2711116" cy="48224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10D80D9-186F-A9B2-A1D3-0ABF3A3BADBD}"/>
              </a:ext>
            </a:extLst>
          </p:cNvPr>
          <p:cNvSpPr/>
          <p:nvPr/>
        </p:nvSpPr>
        <p:spPr>
          <a:xfrm>
            <a:off x="13685239" y="7840849"/>
            <a:ext cx="859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71%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6D250BD-0135-9983-1C55-614695EDE43E}"/>
              </a:ext>
            </a:extLst>
          </p:cNvPr>
          <p:cNvSpPr/>
          <p:nvPr/>
        </p:nvSpPr>
        <p:spPr>
          <a:xfrm>
            <a:off x="15247802" y="7840849"/>
            <a:ext cx="859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29%</a:t>
            </a:r>
          </a:p>
        </p:txBody>
      </p:sp>
      <p:graphicFrame>
        <p:nvGraphicFramePr>
          <p:cNvPr id="35" name="Objet 34">
            <a:extLst>
              <a:ext uri="{FF2B5EF4-FFF2-40B4-BE49-F238E27FC236}">
                <a16:creationId xmlns:a16="http://schemas.microsoft.com/office/drawing/2014/main" id="{C2A20F09-C5A0-592B-F631-5C3F9FE67B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397058"/>
              </p:ext>
            </p:extLst>
          </p:nvPr>
        </p:nvGraphicFramePr>
        <p:xfrm>
          <a:off x="11787336" y="3608192"/>
          <a:ext cx="5996838" cy="415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438744" imgH="3076369" progId="Excel.Sheet.12">
                  <p:link updateAutomatic="1"/>
                </p:oleObj>
              </mc:Choice>
              <mc:Fallback>
                <p:oleObj name="Worksheet" r:id="rId4" imgW="4438744" imgH="307636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87336" y="3608192"/>
                        <a:ext cx="5996838" cy="4156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AC724D42-7E40-75F1-9A0C-5DD001F61E11}"/>
              </a:ext>
            </a:extLst>
          </p:cNvPr>
          <p:cNvSpPr/>
          <p:nvPr/>
        </p:nvSpPr>
        <p:spPr>
          <a:xfrm>
            <a:off x="16053754" y="5593521"/>
            <a:ext cx="1427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Helvetica" charset="0"/>
              </a:rPr>
              <a:t>Espagne 15%</a:t>
            </a:r>
          </a:p>
          <a:p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Helvetica" charset="0"/>
              </a:rPr>
              <a:t>Maroc 12%</a:t>
            </a:r>
          </a:p>
          <a:p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Helvetica" charset="0"/>
              </a:rPr>
              <a:t>Autre pays d’Asie 12% </a:t>
            </a:r>
          </a:p>
          <a:p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Helvetica" charset="0"/>
              </a:rPr>
              <a:t>Italie 9%</a:t>
            </a:r>
          </a:p>
          <a:p>
            <a:r>
              <a:rPr lang="fr-F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Helvetica" charset="0"/>
              </a:rPr>
              <a:t>Autre pays d’Amérique centrale 5%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DC76E2BD-13AA-6F52-667F-BDF958A15EF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6" t="53597" r="39624" b="8942"/>
          <a:stretch/>
        </p:blipFill>
        <p:spPr>
          <a:xfrm>
            <a:off x="13679457" y="5891817"/>
            <a:ext cx="829113" cy="6889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 37" descr="Une image contenant texte&#10;&#10;Description générée automatiquement">
            <a:extLst>
              <a:ext uri="{FF2B5EF4-FFF2-40B4-BE49-F238E27FC236}">
                <a16:creationId xmlns:a16="http://schemas.microsoft.com/office/drawing/2014/main" id="{576BC608-F23E-992B-F197-D994533C59D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8678" r="72298" b="52803"/>
          <a:stretch/>
        </p:blipFill>
        <p:spPr>
          <a:xfrm>
            <a:off x="15166751" y="6743721"/>
            <a:ext cx="545424" cy="51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822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28EDA-FC7D-FB22-E77E-E0025DC2C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677C6C5-A76D-55CC-5B58-99B0B36D21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7673" y="2559708"/>
            <a:ext cx="9392653" cy="3744839"/>
          </a:xfrm>
        </p:spPr>
        <p:txBody>
          <a:bodyPr/>
          <a:lstStyle/>
          <a:p>
            <a:pPr algn="ctr"/>
            <a:r>
              <a:rPr lang="fr-FR" sz="16600" dirty="0"/>
              <a:t>MERCI !</a:t>
            </a:r>
          </a:p>
          <a:p>
            <a:pPr algn="ctr"/>
            <a:r>
              <a:rPr lang="fr-FR" sz="5400" dirty="0"/>
              <a:t>Belle saison à tous.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899E7C-D2AE-07D7-3709-85660C795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35241E55-0CAF-3417-08FF-6597722C03F8}"/>
              </a:ext>
            </a:extLst>
          </p:cNvPr>
          <p:cNvSpPr/>
          <p:nvPr/>
        </p:nvSpPr>
        <p:spPr>
          <a:xfrm>
            <a:off x="7822476" y="6304547"/>
            <a:ext cx="2643045" cy="2524110"/>
          </a:xfrm>
          <a:custGeom>
            <a:avLst/>
            <a:gdLst/>
            <a:ahLst/>
            <a:cxnLst/>
            <a:rect l="l" t="t" r="r" b="b"/>
            <a:pathLst>
              <a:path w="1036214" h="989585">
                <a:moveTo>
                  <a:pt x="0" y="0"/>
                </a:moveTo>
                <a:lnTo>
                  <a:pt x="1036214" y="0"/>
                </a:lnTo>
                <a:lnTo>
                  <a:pt x="1036214" y="989585"/>
                </a:lnTo>
                <a:lnTo>
                  <a:pt x="0" y="9895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115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2905B-02B1-7D55-B5CA-3ED2B5A5A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A618EFB-B368-3411-09EE-32EEF605D8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F3FBC6C-6897-250C-88CC-7415470191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81467" y="1180951"/>
            <a:ext cx="15927965" cy="939475"/>
          </a:xfrm>
        </p:spPr>
        <p:txBody>
          <a:bodyPr/>
          <a:lstStyle/>
          <a:p>
            <a:pPr algn="l"/>
            <a:r>
              <a:rPr lang="fr-FR" dirty="0">
                <a:solidFill>
                  <a:srgbClr val="C98604"/>
                </a:solidFill>
              </a:rPr>
              <a:t>La réservation -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CC976D-4920-4ACE-D5EC-21E5381368C9}"/>
              </a:ext>
            </a:extLst>
          </p:cNvPr>
          <p:cNvSpPr/>
          <p:nvPr/>
        </p:nvSpPr>
        <p:spPr>
          <a:xfrm>
            <a:off x="1343218" y="3175124"/>
            <a:ext cx="539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Quand comptez-vous vous décider à réserver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60DD0B-B880-863C-59C0-14F3BE754834}"/>
              </a:ext>
            </a:extLst>
          </p:cNvPr>
          <p:cNvSpPr/>
          <p:nvPr/>
        </p:nvSpPr>
        <p:spPr>
          <a:xfrm>
            <a:off x="1708903" y="1774424"/>
            <a:ext cx="2927431" cy="40011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Parmi les partants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ABF81B-9150-61A2-8029-1948637D9C9D}"/>
              </a:ext>
            </a:extLst>
          </p:cNvPr>
          <p:cNvSpPr/>
          <p:nvPr/>
        </p:nvSpPr>
        <p:spPr>
          <a:xfrm>
            <a:off x="10052931" y="3175123"/>
            <a:ext cx="539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Quand avez-vous effectué votre réservation ?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DA81AA45-482E-687F-A0C9-072BBDA790B1}"/>
              </a:ext>
            </a:extLst>
          </p:cNvPr>
          <p:cNvCxnSpPr>
            <a:cxnSpLocks/>
          </p:cNvCxnSpPr>
          <p:nvPr/>
        </p:nvCxnSpPr>
        <p:spPr>
          <a:xfrm>
            <a:off x="4040151" y="4242894"/>
            <a:ext cx="0" cy="432501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61BCE01-83C7-C38A-2DA0-C665597F25B2}"/>
              </a:ext>
            </a:extLst>
          </p:cNvPr>
          <p:cNvSpPr/>
          <p:nvPr/>
        </p:nvSpPr>
        <p:spPr>
          <a:xfrm>
            <a:off x="2807390" y="5575205"/>
            <a:ext cx="2541803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En octobre </a:t>
            </a:r>
            <a:r>
              <a:rPr lang="fr-FR" sz="2000" b="1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23%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679CF5-7B76-99AB-7FDA-5315DE1FFB97}"/>
              </a:ext>
            </a:extLst>
          </p:cNvPr>
          <p:cNvSpPr/>
          <p:nvPr/>
        </p:nvSpPr>
        <p:spPr>
          <a:xfrm>
            <a:off x="2807389" y="6108075"/>
            <a:ext cx="2541810" cy="400110"/>
          </a:xfrm>
          <a:prstGeom prst="rect">
            <a:avLst/>
          </a:prstGeom>
          <a:solidFill>
            <a:schemeClr val="accent3"/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En novembre </a:t>
            </a:r>
            <a:r>
              <a:rPr lang="fr-FR" sz="2000" b="1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22%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196B96-170B-93F8-0188-DDB8BB1C3ECD}"/>
              </a:ext>
            </a:extLst>
          </p:cNvPr>
          <p:cNvSpPr/>
          <p:nvPr/>
        </p:nvSpPr>
        <p:spPr>
          <a:xfrm>
            <a:off x="2807389" y="6585451"/>
            <a:ext cx="2541804" cy="40011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En décembre </a:t>
            </a:r>
            <a:r>
              <a:rPr lang="fr-FR" sz="2000" b="1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16%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1BCCB3-45FC-89EF-A413-94CB49639ED6}"/>
              </a:ext>
            </a:extLst>
          </p:cNvPr>
          <p:cNvSpPr/>
          <p:nvPr/>
        </p:nvSpPr>
        <p:spPr>
          <a:xfrm>
            <a:off x="2778473" y="7554055"/>
            <a:ext cx="2570719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En 2026 </a:t>
            </a:r>
            <a:r>
              <a:rPr lang="fr-FR" sz="2000" b="1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8%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694A9E-6A51-B661-A5AB-460F42CEAB87}"/>
              </a:ext>
            </a:extLst>
          </p:cNvPr>
          <p:cNvSpPr/>
          <p:nvPr/>
        </p:nvSpPr>
        <p:spPr>
          <a:xfrm>
            <a:off x="2790983" y="7062827"/>
            <a:ext cx="2558209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En janvier </a:t>
            </a:r>
            <a:r>
              <a:rPr lang="fr-FR" sz="2000" b="1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7%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F4A292-B06F-2F30-392C-1F40033ECD3D}"/>
              </a:ext>
            </a:extLst>
          </p:cNvPr>
          <p:cNvSpPr/>
          <p:nvPr/>
        </p:nvSpPr>
        <p:spPr>
          <a:xfrm>
            <a:off x="2778473" y="5062205"/>
            <a:ext cx="2570719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En septembre </a:t>
            </a:r>
            <a:r>
              <a:rPr lang="fr-FR" sz="2000" b="1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5%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768002-75D6-B3A7-CA9C-29EDD9A50D78}"/>
              </a:ext>
            </a:extLst>
          </p:cNvPr>
          <p:cNvSpPr/>
          <p:nvPr/>
        </p:nvSpPr>
        <p:spPr>
          <a:xfrm>
            <a:off x="2534069" y="4552009"/>
            <a:ext cx="3088444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J’ai déjà réservé </a:t>
            </a:r>
            <a:r>
              <a:rPr lang="fr-FR" sz="2000" b="1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19%</a:t>
            </a:r>
          </a:p>
        </p:txBody>
      </p:sp>
      <p:graphicFrame>
        <p:nvGraphicFramePr>
          <p:cNvPr id="16" name="Objet 15">
            <a:extLst>
              <a:ext uri="{FF2B5EF4-FFF2-40B4-BE49-F238E27FC236}">
                <a16:creationId xmlns:a16="http://schemas.microsoft.com/office/drawing/2014/main" id="{1D0C0E39-639D-878D-9F6A-397D083003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592369"/>
              </p:ext>
            </p:extLst>
          </p:nvPr>
        </p:nvGraphicFramePr>
        <p:xfrm>
          <a:off x="8430929" y="3812810"/>
          <a:ext cx="8637871" cy="4325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772112" imgH="3390887" progId="Excel.Sheet.12">
                  <p:link updateAutomatic="1"/>
                </p:oleObj>
              </mc:Choice>
              <mc:Fallback>
                <p:oleObj name="Worksheet" r:id="rId2" imgW="6772112" imgH="339088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430929" y="3812810"/>
                        <a:ext cx="8637871" cy="4325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8737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EEA62-8F37-26A4-11CD-C17A8E5CA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890340C-E5E2-CDDD-425F-16A2CA8A1E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77C685-6275-8A9D-8CAE-C3EBC8B0DE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81467" y="1180951"/>
            <a:ext cx="15927965" cy="939475"/>
          </a:xfrm>
        </p:spPr>
        <p:txBody>
          <a:bodyPr/>
          <a:lstStyle/>
          <a:p>
            <a:r>
              <a:rPr lang="fr-FR" dirty="0"/>
              <a:t>Canal de réservation </a:t>
            </a:r>
            <a:r>
              <a:rPr lang="fr-FR" dirty="0">
                <a:solidFill>
                  <a:srgbClr val="C98604"/>
                </a:solidFill>
              </a:rPr>
              <a:t>-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DE7908-11D5-02CC-C281-6CFF39452D71}"/>
              </a:ext>
            </a:extLst>
          </p:cNvPr>
          <p:cNvSpPr/>
          <p:nvPr/>
        </p:nvSpPr>
        <p:spPr>
          <a:xfrm>
            <a:off x="2947916" y="2366904"/>
            <a:ext cx="12815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Par quel canal avez-vous réservé (ou pensez-vous réserver) votre hébergement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BBAADB-1412-3A45-5FEE-DC5D70CD94C9}"/>
              </a:ext>
            </a:extLst>
          </p:cNvPr>
          <p:cNvSpPr/>
          <p:nvPr/>
        </p:nvSpPr>
        <p:spPr>
          <a:xfrm>
            <a:off x="1708903" y="1774424"/>
            <a:ext cx="2927431" cy="40011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Parmi les partants</a:t>
            </a:r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875A3381-C139-FF63-ACD8-75FA6EA1F5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354517"/>
              </p:ext>
            </p:extLst>
          </p:nvPr>
        </p:nvGraphicFramePr>
        <p:xfrm>
          <a:off x="1056481" y="2896932"/>
          <a:ext cx="16175037" cy="6209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892221" imgH="3413476" progId="Excel.Sheet.12">
                  <p:link updateAutomatic="1"/>
                </p:oleObj>
              </mc:Choice>
              <mc:Fallback>
                <p:oleObj name="Worksheet" r:id="rId2" imgW="8892221" imgH="341347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6481" y="2896932"/>
                        <a:ext cx="16175037" cy="6209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0466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6B490-1A7C-6AF1-9664-0B73C8EA7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012026E-4BF9-6517-6687-3FFFAF4C94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D86E17-26B4-4D8E-15DA-9AD4581740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81467" y="1180951"/>
            <a:ext cx="15927965" cy="939475"/>
          </a:xfrm>
        </p:spPr>
        <p:txBody>
          <a:bodyPr/>
          <a:lstStyle/>
          <a:p>
            <a:pPr algn="l"/>
            <a:r>
              <a:rPr lang="fr-FR" dirty="0">
                <a:solidFill>
                  <a:srgbClr val="C98604"/>
                </a:solidFill>
              </a:rPr>
              <a:t>Délai de prise de décision - </a:t>
            </a:r>
            <a:r>
              <a:rPr lang="fr-FR" sz="2400" b="0" dirty="0">
                <a:solidFill>
                  <a:srgbClr val="C98604"/>
                </a:solidFill>
              </a:rPr>
              <a:t>Un tiers des décisions des incertains se prendra courant le mois de novembre. Un vrai potentiel de clientèle montagne en France incertaine reste à séduire.</a:t>
            </a:r>
          </a:p>
          <a:p>
            <a:pPr algn="l"/>
            <a:endParaRPr lang="fr-FR" sz="2400" b="0" dirty="0">
              <a:solidFill>
                <a:srgbClr val="C98604"/>
              </a:solidFill>
            </a:endParaRPr>
          </a:p>
          <a:p>
            <a:pPr algn="l"/>
            <a:endParaRPr lang="fr-FR" dirty="0">
              <a:solidFill>
                <a:srgbClr val="C98604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EDB3C8-85B3-1083-BFED-900ED0C0800B}"/>
              </a:ext>
            </a:extLst>
          </p:cNvPr>
          <p:cNvSpPr/>
          <p:nvPr/>
        </p:nvSpPr>
        <p:spPr>
          <a:xfrm>
            <a:off x="1232725" y="3344860"/>
            <a:ext cx="4196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Quand comptez-vous vous décider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45C3AC-46AC-2832-C868-331201068D8A}"/>
              </a:ext>
            </a:extLst>
          </p:cNvPr>
          <p:cNvSpPr/>
          <p:nvPr/>
        </p:nvSpPr>
        <p:spPr>
          <a:xfrm>
            <a:off x="1381467" y="2390108"/>
            <a:ext cx="2927431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Parmi les incertains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4EE14F8-7C7F-FEA6-7888-B8A8BC4EAC10}"/>
              </a:ext>
            </a:extLst>
          </p:cNvPr>
          <p:cNvCxnSpPr>
            <a:cxnSpLocks/>
          </p:cNvCxnSpPr>
          <p:nvPr/>
        </p:nvCxnSpPr>
        <p:spPr>
          <a:xfrm>
            <a:off x="2579841" y="4422108"/>
            <a:ext cx="0" cy="3676866"/>
          </a:xfrm>
          <a:prstGeom prst="straightConnector1">
            <a:avLst/>
          </a:prstGeom>
          <a:ln w="76200">
            <a:solidFill>
              <a:srgbClr val="EBBF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58C2CEA-0968-7D82-3E1E-9DC14FFF37D9}"/>
              </a:ext>
            </a:extLst>
          </p:cNvPr>
          <p:cNvSpPr/>
          <p:nvPr/>
        </p:nvSpPr>
        <p:spPr>
          <a:xfrm>
            <a:off x="1333432" y="4977129"/>
            <a:ext cx="2541803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En octobre </a:t>
            </a:r>
            <a:r>
              <a:rPr lang="fr-FR" sz="2000" b="1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12%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0512F9-39AA-4318-5768-4513399B45EE}"/>
              </a:ext>
            </a:extLst>
          </p:cNvPr>
          <p:cNvSpPr/>
          <p:nvPr/>
        </p:nvSpPr>
        <p:spPr>
          <a:xfrm>
            <a:off x="1333431" y="5455407"/>
            <a:ext cx="2541810" cy="400110"/>
          </a:xfrm>
          <a:prstGeom prst="rect">
            <a:avLst/>
          </a:prstGeom>
          <a:solidFill>
            <a:schemeClr val="accent6"/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En novembre </a:t>
            </a:r>
            <a:r>
              <a:rPr lang="fr-FR" sz="2000" b="1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29%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6FEF02-E337-A687-AFFC-2ADF2B04882A}"/>
              </a:ext>
            </a:extLst>
          </p:cNvPr>
          <p:cNvSpPr/>
          <p:nvPr/>
        </p:nvSpPr>
        <p:spPr>
          <a:xfrm>
            <a:off x="1333431" y="5932783"/>
            <a:ext cx="2541804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En décembre </a:t>
            </a:r>
            <a:r>
              <a:rPr lang="fr-FR" sz="2000" b="1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27%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4017E0-0C60-96A4-396E-B57E235ACAA4}"/>
              </a:ext>
            </a:extLst>
          </p:cNvPr>
          <p:cNvSpPr/>
          <p:nvPr/>
        </p:nvSpPr>
        <p:spPr>
          <a:xfrm>
            <a:off x="1304515" y="6901387"/>
            <a:ext cx="2570719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Plus tard </a:t>
            </a:r>
            <a:r>
              <a:rPr lang="fr-FR" sz="2000" b="1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16%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2F69D4-21EA-3E9C-1DF0-966E0AB4ED5A}"/>
              </a:ext>
            </a:extLst>
          </p:cNvPr>
          <p:cNvSpPr/>
          <p:nvPr/>
        </p:nvSpPr>
        <p:spPr>
          <a:xfrm>
            <a:off x="1317025" y="6410159"/>
            <a:ext cx="2558209" cy="400110"/>
          </a:xfrm>
          <a:prstGeom prst="rect">
            <a:avLst/>
          </a:prstGeom>
          <a:solidFill>
            <a:srgbClr val="C98604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En janvier </a:t>
            </a:r>
            <a:r>
              <a:rPr lang="fr-FR" sz="2000" b="1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14%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9D9107-48C4-01B3-B2FA-D06F16A7EDA7}"/>
              </a:ext>
            </a:extLst>
          </p:cNvPr>
          <p:cNvSpPr/>
          <p:nvPr/>
        </p:nvSpPr>
        <p:spPr>
          <a:xfrm>
            <a:off x="3761741" y="4168601"/>
            <a:ext cx="18356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Enquête 2024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356486-53C8-A43A-F6BC-F46C57607497}"/>
              </a:ext>
            </a:extLst>
          </p:cNvPr>
          <p:cNvSpPr/>
          <p:nvPr/>
        </p:nvSpPr>
        <p:spPr>
          <a:xfrm>
            <a:off x="4097534" y="4903045"/>
            <a:ext cx="1105722" cy="239245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2E08CE-A1E0-36A6-7349-6CE67FA799B6}"/>
              </a:ext>
            </a:extLst>
          </p:cNvPr>
          <p:cNvSpPr/>
          <p:nvPr/>
        </p:nvSpPr>
        <p:spPr>
          <a:xfrm>
            <a:off x="4284531" y="4915571"/>
            <a:ext cx="772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19%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AB2ACE-30C5-4FE6-3708-AAE7604625DC}"/>
              </a:ext>
            </a:extLst>
          </p:cNvPr>
          <p:cNvSpPr/>
          <p:nvPr/>
        </p:nvSpPr>
        <p:spPr>
          <a:xfrm>
            <a:off x="4284531" y="5421571"/>
            <a:ext cx="772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30%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90C79F-727B-D39E-CA38-6EE04E3E68FF}"/>
              </a:ext>
            </a:extLst>
          </p:cNvPr>
          <p:cNvSpPr/>
          <p:nvPr/>
        </p:nvSpPr>
        <p:spPr>
          <a:xfrm>
            <a:off x="4263196" y="5924805"/>
            <a:ext cx="772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23%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36E3E8-BE62-1E1F-BB7E-B6E7ED879AB1}"/>
              </a:ext>
            </a:extLst>
          </p:cNvPr>
          <p:cNvSpPr/>
          <p:nvPr/>
        </p:nvSpPr>
        <p:spPr>
          <a:xfrm>
            <a:off x="4284531" y="6406731"/>
            <a:ext cx="614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8%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0F9B3D-79DA-1DAD-441A-EC9AF6793469}"/>
              </a:ext>
            </a:extLst>
          </p:cNvPr>
          <p:cNvSpPr/>
          <p:nvPr/>
        </p:nvSpPr>
        <p:spPr>
          <a:xfrm>
            <a:off x="4247480" y="6900151"/>
            <a:ext cx="772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19%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F9B082-633F-DC81-BC19-620847571D2E}"/>
              </a:ext>
            </a:extLst>
          </p:cNvPr>
          <p:cNvSpPr/>
          <p:nvPr/>
        </p:nvSpPr>
        <p:spPr>
          <a:xfrm>
            <a:off x="6878991" y="3344860"/>
            <a:ext cx="5156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Quelle période vous attirerait le plus ?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5F45B5ED-F29A-37B9-2308-5E5AC0B468BF}"/>
              </a:ext>
            </a:extLst>
          </p:cNvPr>
          <p:cNvSpPr txBox="1"/>
          <p:nvPr/>
        </p:nvSpPr>
        <p:spPr>
          <a:xfrm>
            <a:off x="13468389" y="5549523"/>
            <a:ext cx="26121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latin typeface="Montserrat" panose="00000500000000000000" pitchFamily="2" charset="0"/>
              </a:rPr>
              <a:t>Destination envisagée :</a:t>
            </a:r>
          </a:p>
          <a:p>
            <a:pPr marL="285750" indent="-285750">
              <a:buFontTx/>
              <a:buChar char="-"/>
            </a:pPr>
            <a:r>
              <a:rPr lang="fr-FR" sz="2000" b="1" dirty="0">
                <a:solidFill>
                  <a:srgbClr val="23A8BD"/>
                </a:solidFill>
                <a:latin typeface="Montserrat" panose="00000500000000000000" pitchFamily="2" charset="0"/>
              </a:rPr>
              <a:t>Montagne 47%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23A8BD"/>
                </a:solidFill>
                <a:latin typeface="Montserrat" panose="00000500000000000000" pitchFamily="2" charset="0"/>
              </a:rPr>
              <a:t>Mer 29%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23A8BD"/>
                </a:solidFill>
                <a:latin typeface="Montserrat" panose="00000500000000000000" pitchFamily="2" charset="0"/>
              </a:rPr>
              <a:t>Ville 12%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23A8BD"/>
                </a:solidFill>
                <a:latin typeface="Montserrat" panose="00000500000000000000" pitchFamily="2" charset="0"/>
              </a:rPr>
              <a:t>Campagne 11%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926193CB-E992-4AAE-078F-4156D1A3EF0A}"/>
              </a:ext>
            </a:extLst>
          </p:cNvPr>
          <p:cNvSpPr txBox="1"/>
          <p:nvPr/>
        </p:nvSpPr>
        <p:spPr>
          <a:xfrm>
            <a:off x="13468389" y="4127553"/>
            <a:ext cx="28929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latin typeface="Montserrat" panose="00000500000000000000" pitchFamily="2" charset="0"/>
              </a:rPr>
              <a:t>A quel endroit ?</a:t>
            </a:r>
          </a:p>
          <a:p>
            <a:pPr marL="285750" indent="-285750">
              <a:buFontTx/>
              <a:buChar char="-"/>
            </a:pPr>
            <a:r>
              <a:rPr lang="fr-FR" sz="2000" b="1" dirty="0">
                <a:solidFill>
                  <a:srgbClr val="23A8BD"/>
                </a:solidFill>
                <a:latin typeface="Montserrat" panose="00000500000000000000" pitchFamily="2" charset="0"/>
              </a:rPr>
              <a:t>En France 77%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solidFill>
                  <a:srgbClr val="23A8BD"/>
                </a:solidFill>
                <a:latin typeface="Montserrat" panose="00000500000000000000" pitchFamily="2" charset="0"/>
              </a:rPr>
              <a:t>A l’étranger 23%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9EB7567-FEF5-5843-1811-19D29BADDBBF}"/>
              </a:ext>
            </a:extLst>
          </p:cNvPr>
          <p:cNvSpPr/>
          <p:nvPr/>
        </p:nvSpPr>
        <p:spPr>
          <a:xfrm>
            <a:off x="6071019" y="8416283"/>
            <a:ext cx="1859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Enquête 2024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2B940C3-ACEC-016F-6B0A-6EE63E23FB56}"/>
              </a:ext>
            </a:extLst>
          </p:cNvPr>
          <p:cNvSpPr/>
          <p:nvPr/>
        </p:nvSpPr>
        <p:spPr>
          <a:xfrm>
            <a:off x="6421165" y="7940303"/>
            <a:ext cx="7417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20%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B6964DF-C611-737B-41A2-754901F33A44}"/>
              </a:ext>
            </a:extLst>
          </p:cNvPr>
          <p:cNvSpPr/>
          <p:nvPr/>
        </p:nvSpPr>
        <p:spPr>
          <a:xfrm>
            <a:off x="7590749" y="7935962"/>
            <a:ext cx="770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11%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7474E42-45A2-2081-245E-A21EC6EB2435}"/>
              </a:ext>
            </a:extLst>
          </p:cNvPr>
          <p:cNvSpPr/>
          <p:nvPr/>
        </p:nvSpPr>
        <p:spPr>
          <a:xfrm>
            <a:off x="8809904" y="7940968"/>
            <a:ext cx="7824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17%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7913176-A251-A71F-F797-55D71F616AFB}"/>
              </a:ext>
            </a:extLst>
          </p:cNvPr>
          <p:cNvSpPr/>
          <p:nvPr/>
        </p:nvSpPr>
        <p:spPr>
          <a:xfrm>
            <a:off x="10053823" y="7925465"/>
            <a:ext cx="741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21%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A85A78-8004-522F-F142-2D8A31A5E040}"/>
              </a:ext>
            </a:extLst>
          </p:cNvPr>
          <p:cNvSpPr/>
          <p:nvPr/>
        </p:nvSpPr>
        <p:spPr>
          <a:xfrm>
            <a:off x="11150797" y="7929746"/>
            <a:ext cx="741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19%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0D211EB-1B55-EC02-372C-E59E4DFF8C51}"/>
              </a:ext>
            </a:extLst>
          </p:cNvPr>
          <p:cNvSpPr/>
          <p:nvPr/>
        </p:nvSpPr>
        <p:spPr>
          <a:xfrm>
            <a:off x="12360980" y="7905184"/>
            <a:ext cx="741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12%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B701C62-C5E3-9CA3-773E-EABAE52D7852}"/>
              </a:ext>
            </a:extLst>
          </p:cNvPr>
          <p:cNvSpPr/>
          <p:nvPr/>
        </p:nvSpPr>
        <p:spPr>
          <a:xfrm>
            <a:off x="15575598" y="3651583"/>
            <a:ext cx="1798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Enquête 2024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5F021DB-4306-3DF6-3D22-A7289BCC9112}"/>
              </a:ext>
            </a:extLst>
          </p:cNvPr>
          <p:cNvSpPr/>
          <p:nvPr/>
        </p:nvSpPr>
        <p:spPr>
          <a:xfrm>
            <a:off x="16070076" y="4256631"/>
            <a:ext cx="1105722" cy="84699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5277D64-18B0-09FC-5F12-54809B461BBF}"/>
              </a:ext>
            </a:extLst>
          </p:cNvPr>
          <p:cNvSpPr/>
          <p:nvPr/>
        </p:nvSpPr>
        <p:spPr>
          <a:xfrm>
            <a:off x="16244513" y="4373398"/>
            <a:ext cx="772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74%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359FE5A-B1E5-6928-EE1E-3A19E339E600}"/>
              </a:ext>
            </a:extLst>
          </p:cNvPr>
          <p:cNvSpPr/>
          <p:nvPr/>
        </p:nvSpPr>
        <p:spPr>
          <a:xfrm>
            <a:off x="16251536" y="4654016"/>
            <a:ext cx="772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26%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A1D3A6E-AB4F-7BB0-B122-B357C4F489C9}"/>
              </a:ext>
            </a:extLst>
          </p:cNvPr>
          <p:cNvSpPr/>
          <p:nvPr/>
        </p:nvSpPr>
        <p:spPr>
          <a:xfrm>
            <a:off x="15575598" y="5556507"/>
            <a:ext cx="1798902" cy="380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Enquête 2024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72ED0A2-F2D9-3975-C91E-6378F689CE60}"/>
              </a:ext>
            </a:extLst>
          </p:cNvPr>
          <p:cNvSpPr/>
          <p:nvPr/>
        </p:nvSpPr>
        <p:spPr>
          <a:xfrm>
            <a:off x="16078852" y="5965501"/>
            <a:ext cx="1105722" cy="152301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DFBA786-441A-A80D-73DC-4A061B87126E}"/>
              </a:ext>
            </a:extLst>
          </p:cNvPr>
          <p:cNvSpPr/>
          <p:nvPr/>
        </p:nvSpPr>
        <p:spPr>
          <a:xfrm>
            <a:off x="16265849" y="6125763"/>
            <a:ext cx="772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43%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AE9582A-601E-77D5-3775-25DD4AF8CA83}"/>
              </a:ext>
            </a:extLst>
          </p:cNvPr>
          <p:cNvSpPr/>
          <p:nvPr/>
        </p:nvSpPr>
        <p:spPr>
          <a:xfrm>
            <a:off x="16257073" y="6519019"/>
            <a:ext cx="772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27%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8982E9D-30DD-A085-FB88-6E0408CB4715}"/>
              </a:ext>
            </a:extLst>
          </p:cNvPr>
          <p:cNvSpPr/>
          <p:nvPr/>
        </p:nvSpPr>
        <p:spPr>
          <a:xfrm>
            <a:off x="16257073" y="6819101"/>
            <a:ext cx="772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18%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39A3FDA-47A1-7579-17F9-8E6E1A174A47}"/>
              </a:ext>
            </a:extLst>
          </p:cNvPr>
          <p:cNvSpPr/>
          <p:nvPr/>
        </p:nvSpPr>
        <p:spPr>
          <a:xfrm>
            <a:off x="16244514" y="7123835"/>
            <a:ext cx="772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12%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F52F120-4170-CEC6-A33A-C22E2DAB1769}"/>
              </a:ext>
            </a:extLst>
          </p:cNvPr>
          <p:cNvSpPr/>
          <p:nvPr/>
        </p:nvSpPr>
        <p:spPr>
          <a:xfrm>
            <a:off x="6065909" y="7884571"/>
            <a:ext cx="7210167" cy="48224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9" name="Objet 58">
            <a:extLst>
              <a:ext uri="{FF2B5EF4-FFF2-40B4-BE49-F238E27FC236}">
                <a16:creationId xmlns:a16="http://schemas.microsoft.com/office/drawing/2014/main" id="{C07473C1-6C3A-6D89-0AA2-CC6789806D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459524"/>
              </p:ext>
            </p:extLst>
          </p:nvPr>
        </p:nvGraphicFramePr>
        <p:xfrm>
          <a:off x="5446045" y="3667615"/>
          <a:ext cx="8292638" cy="41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762743" imgH="3390887" progId="Excel.Sheet.12">
                  <p:link updateAutomatic="1"/>
                </p:oleObj>
              </mc:Choice>
              <mc:Fallback>
                <p:oleObj name="Worksheet" r:id="rId2" imgW="6762743" imgH="339088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46045" y="3667615"/>
                        <a:ext cx="8292638" cy="41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C7525DF-5981-0F2A-4B07-1A6530A846CF}"/>
              </a:ext>
            </a:extLst>
          </p:cNvPr>
          <p:cNvSpPr/>
          <p:nvPr/>
        </p:nvSpPr>
        <p:spPr>
          <a:xfrm>
            <a:off x="1333431" y="4502935"/>
            <a:ext cx="2541803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En septembre </a:t>
            </a:r>
            <a:r>
              <a:rPr lang="fr-FR" sz="2000" b="1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1%</a:t>
            </a:r>
          </a:p>
        </p:txBody>
      </p:sp>
    </p:spTree>
    <p:extLst>
      <p:ext uri="{BB962C8B-B14F-4D97-AF65-F5344CB8AC3E}">
        <p14:creationId xmlns:p14="http://schemas.microsoft.com/office/powerpoint/2010/main" val="1713537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DA5C0-7E4D-5E0F-4116-E1ED64218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97571F1-0AFC-3CDD-2869-4125931BA9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4C5BB3-617A-C1CB-2EBE-E4FFF7D50E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81467" y="1180951"/>
            <a:ext cx="15927965" cy="939475"/>
          </a:xfrm>
        </p:spPr>
        <p:txBody>
          <a:bodyPr/>
          <a:lstStyle/>
          <a:p>
            <a:pPr algn="l"/>
            <a:r>
              <a:rPr lang="fr-FR" dirty="0">
                <a:solidFill>
                  <a:srgbClr val="C98604"/>
                </a:solidFill>
              </a:rPr>
              <a:t>Les freins au départ - </a:t>
            </a:r>
            <a:r>
              <a:rPr lang="fr-FR" sz="2400" b="0" dirty="0">
                <a:solidFill>
                  <a:srgbClr val="C98604"/>
                </a:solidFill>
              </a:rPr>
              <a:t>Des préoccupations financières prononcées qui ne permettent pas aux indécis de réserver un séjour à l’heure actuelle.</a:t>
            </a:r>
          </a:p>
          <a:p>
            <a:pPr algn="l"/>
            <a:endParaRPr lang="fr-FR" dirty="0">
              <a:solidFill>
                <a:srgbClr val="C98604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0804DE-8082-9F9A-C5EA-7A372C0D419C}"/>
              </a:ext>
            </a:extLst>
          </p:cNvPr>
          <p:cNvSpPr/>
          <p:nvPr/>
        </p:nvSpPr>
        <p:spPr>
          <a:xfrm>
            <a:off x="5258878" y="2339038"/>
            <a:ext cx="1097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Vous ne pensez pas partir en vacances cet hiver ou vous n’êtes pas encore décidé. Actuellement, quels sont les freins à un futur départ en vacances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5D84B5-5017-F1C0-6EA8-756B3B09263C}"/>
              </a:ext>
            </a:extLst>
          </p:cNvPr>
          <p:cNvSpPr/>
          <p:nvPr/>
        </p:nvSpPr>
        <p:spPr>
          <a:xfrm>
            <a:off x="1381467" y="2125973"/>
            <a:ext cx="3371241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Parmi les incertains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28725B-CC21-0A1C-0213-DC97E96E636D}"/>
              </a:ext>
            </a:extLst>
          </p:cNvPr>
          <p:cNvSpPr/>
          <p:nvPr/>
        </p:nvSpPr>
        <p:spPr>
          <a:xfrm>
            <a:off x="1381467" y="2539093"/>
            <a:ext cx="3371241" cy="400110"/>
          </a:xfrm>
          <a:prstGeom prst="rect">
            <a:avLst/>
          </a:prstGeom>
          <a:solidFill>
            <a:srgbClr val="FF505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Parmi les non partants</a:t>
            </a:r>
          </a:p>
        </p:txBody>
      </p:sp>
      <p:graphicFrame>
        <p:nvGraphicFramePr>
          <p:cNvPr id="22" name="Objet 21">
            <a:extLst>
              <a:ext uri="{FF2B5EF4-FFF2-40B4-BE49-F238E27FC236}">
                <a16:creationId xmlns:a16="http://schemas.microsoft.com/office/drawing/2014/main" id="{F8D88F4D-8A79-E7DC-8E4A-00E3C6153A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993324"/>
              </p:ext>
            </p:extLst>
          </p:nvPr>
        </p:nvGraphicFramePr>
        <p:xfrm>
          <a:off x="2370137" y="3359298"/>
          <a:ext cx="13547725" cy="597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067884" imgH="4876594" progId="Excel.Sheet.12">
                  <p:link updateAutomatic="1"/>
                </p:oleObj>
              </mc:Choice>
              <mc:Fallback>
                <p:oleObj name="Worksheet" r:id="rId2" imgW="11067884" imgH="487659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70137" y="3359298"/>
                        <a:ext cx="13547725" cy="597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9670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BB31A-E2CC-975C-0266-31709840F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EF7E925-3033-A349-DF7A-7541ED418F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6DF8EF-F5E4-0038-79ED-CC1F82D6FC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81467" y="1180951"/>
            <a:ext cx="15927965" cy="939475"/>
          </a:xfrm>
        </p:spPr>
        <p:txBody>
          <a:bodyPr/>
          <a:lstStyle/>
          <a:p>
            <a:pPr algn="l"/>
            <a:r>
              <a:rPr lang="fr-FR" dirty="0">
                <a:solidFill>
                  <a:srgbClr val="C98604"/>
                </a:solidFill>
              </a:rPr>
              <a:t>Contexte économique - </a:t>
            </a:r>
            <a:r>
              <a:rPr lang="fr-FR" sz="2400" b="0" dirty="0">
                <a:solidFill>
                  <a:srgbClr val="C98604"/>
                </a:solidFill>
              </a:rPr>
              <a:t>Près de trois quarts des personnes feront des arbitrages sur leur budget durant les vacances d’hiver 2025/2026.</a:t>
            </a:r>
          </a:p>
          <a:p>
            <a:pPr algn="l"/>
            <a:endParaRPr lang="fr-FR" dirty="0">
              <a:solidFill>
                <a:srgbClr val="C98604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4C262E-080E-C077-5812-24863CF78290}"/>
              </a:ext>
            </a:extLst>
          </p:cNvPr>
          <p:cNvSpPr/>
          <p:nvPr/>
        </p:nvSpPr>
        <p:spPr>
          <a:xfrm>
            <a:off x="1233153" y="2257722"/>
            <a:ext cx="8003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Quel est votre niveau d’inquiétude concernant votre pouvoir d’achat dans ce contexte actuel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EE137D-2E61-A447-A0DE-9546BCC90A86}"/>
              </a:ext>
            </a:extLst>
          </p:cNvPr>
          <p:cNvSpPr/>
          <p:nvPr/>
        </p:nvSpPr>
        <p:spPr>
          <a:xfrm>
            <a:off x="9345449" y="2120426"/>
            <a:ext cx="79639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Au regard de votre situation économique personnelle, avez-vous le sentiment de vous restreindre sur votre budget vacances hiver 2025/2026 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1671D8-A887-4BA3-B9DC-DF5580940983}"/>
              </a:ext>
            </a:extLst>
          </p:cNvPr>
          <p:cNvSpPr/>
          <p:nvPr/>
        </p:nvSpPr>
        <p:spPr>
          <a:xfrm>
            <a:off x="1386015" y="6690793"/>
            <a:ext cx="2967251" cy="40011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solidFill>
                  <a:schemeClr val="bg1"/>
                </a:solidFill>
                <a:latin typeface="Montserrat" panose="00000500000000000000" pitchFamily="2" charset="0"/>
                <a:ea typeface="Helvetica" charset="0"/>
                <a:cs typeface="Helvetica" charset="0"/>
              </a:rPr>
              <a:t>Très inquiet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08E39A-B40A-1EB0-B3DF-368C59CB4545}"/>
              </a:ext>
            </a:extLst>
          </p:cNvPr>
          <p:cNvSpPr/>
          <p:nvPr/>
        </p:nvSpPr>
        <p:spPr>
          <a:xfrm>
            <a:off x="1381467" y="6184449"/>
            <a:ext cx="2971800" cy="400110"/>
          </a:xfrm>
          <a:prstGeom prst="rect">
            <a:avLst/>
          </a:prstGeom>
          <a:solidFill>
            <a:srgbClr val="FF7C8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solidFill>
                  <a:schemeClr val="bg1"/>
                </a:solidFill>
                <a:latin typeface="Montserrat" panose="00000500000000000000" pitchFamily="2" charset="0"/>
                <a:ea typeface="Helvetica" charset="0"/>
                <a:cs typeface="Helvetica" charset="0"/>
              </a:rPr>
              <a:t>Assez inquiet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B5FAD9-5E84-10E2-F043-BF22D263305B}"/>
              </a:ext>
            </a:extLst>
          </p:cNvPr>
          <p:cNvSpPr/>
          <p:nvPr/>
        </p:nvSpPr>
        <p:spPr>
          <a:xfrm>
            <a:off x="1381467" y="5695956"/>
            <a:ext cx="2971800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solidFill>
                  <a:schemeClr val="bg1"/>
                </a:solidFill>
                <a:latin typeface="Montserrat" panose="00000500000000000000" pitchFamily="2" charset="0"/>
                <a:ea typeface="Helvetica" charset="0"/>
                <a:cs typeface="Helvetica" charset="0"/>
              </a:rPr>
              <a:t>Peu inquiet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66D3F0-78FD-2185-2398-782310EBF6BB}"/>
              </a:ext>
            </a:extLst>
          </p:cNvPr>
          <p:cNvSpPr/>
          <p:nvPr/>
        </p:nvSpPr>
        <p:spPr>
          <a:xfrm>
            <a:off x="1381467" y="5143500"/>
            <a:ext cx="2971800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solidFill>
                  <a:schemeClr val="bg1"/>
                </a:solidFill>
                <a:latin typeface="Montserrat" panose="00000500000000000000" pitchFamily="2" charset="0"/>
                <a:ea typeface="Helvetica" charset="0"/>
                <a:cs typeface="Helvetica" charset="0"/>
              </a:rPr>
              <a:t>Pas du tout inquiet</a:t>
            </a:r>
          </a:p>
        </p:txBody>
      </p:sp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id="{49F6F670-8798-57B0-1F0F-86A8E94708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516813"/>
              </p:ext>
            </p:extLst>
          </p:nvPr>
        </p:nvGraphicFramePr>
        <p:xfrm>
          <a:off x="2811463" y="2833688"/>
          <a:ext cx="5451475" cy="681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762400" imgH="4705260" progId="Excel.Sheet.12">
                  <p:link updateAutomatic="1"/>
                </p:oleObj>
              </mc:Choice>
              <mc:Fallback>
                <p:oleObj name="Worksheet" r:id="rId2" imgW="3762400" imgH="470526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11463" y="2833688"/>
                        <a:ext cx="5451475" cy="681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8AD6FA05-7A16-F423-E1AA-1FF715D289D4}"/>
              </a:ext>
            </a:extLst>
          </p:cNvPr>
          <p:cNvSpPr/>
          <p:nvPr/>
        </p:nvSpPr>
        <p:spPr>
          <a:xfrm>
            <a:off x="6234545" y="3590009"/>
            <a:ext cx="2109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Enquête 2024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5F78F8-18F0-D26C-A310-09D1F0C6E412}"/>
              </a:ext>
            </a:extLst>
          </p:cNvPr>
          <p:cNvSpPr/>
          <p:nvPr/>
        </p:nvSpPr>
        <p:spPr>
          <a:xfrm>
            <a:off x="6613693" y="4034017"/>
            <a:ext cx="1105722" cy="521499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A83767-BC6A-85FC-566B-2265BB045135}"/>
              </a:ext>
            </a:extLst>
          </p:cNvPr>
          <p:cNvSpPr/>
          <p:nvPr/>
        </p:nvSpPr>
        <p:spPr>
          <a:xfrm>
            <a:off x="6934398" y="4016208"/>
            <a:ext cx="772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3%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FCEAF4-7FE0-6AB4-8868-6555F9A3E2DC}"/>
              </a:ext>
            </a:extLst>
          </p:cNvPr>
          <p:cNvSpPr/>
          <p:nvPr/>
        </p:nvSpPr>
        <p:spPr>
          <a:xfrm>
            <a:off x="6903462" y="4669039"/>
            <a:ext cx="772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22%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3333FA-79CA-6F62-24E5-8321F76C6B52}"/>
              </a:ext>
            </a:extLst>
          </p:cNvPr>
          <p:cNvSpPr/>
          <p:nvPr/>
        </p:nvSpPr>
        <p:spPr>
          <a:xfrm>
            <a:off x="6903463" y="6622843"/>
            <a:ext cx="772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54%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B2518B-6A2A-68F4-7C8A-E48019B9F3E6}"/>
              </a:ext>
            </a:extLst>
          </p:cNvPr>
          <p:cNvSpPr/>
          <p:nvPr/>
        </p:nvSpPr>
        <p:spPr>
          <a:xfrm>
            <a:off x="6903462" y="8620333"/>
            <a:ext cx="772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21%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9F5D4F-617F-3015-8286-4BCD2A7D5021}"/>
              </a:ext>
            </a:extLst>
          </p:cNvPr>
          <p:cNvSpPr/>
          <p:nvPr/>
        </p:nvSpPr>
        <p:spPr>
          <a:xfrm>
            <a:off x="10207386" y="7724077"/>
            <a:ext cx="1859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Enquête 2024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DC514B-6058-5EEF-09AD-22DF4DB3100C}"/>
              </a:ext>
            </a:extLst>
          </p:cNvPr>
          <p:cNvSpPr/>
          <p:nvPr/>
        </p:nvSpPr>
        <p:spPr>
          <a:xfrm>
            <a:off x="10250904" y="7172730"/>
            <a:ext cx="6930191" cy="48224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8CC4AA-B012-1653-469E-58754C354BB7}"/>
              </a:ext>
            </a:extLst>
          </p:cNvPr>
          <p:cNvSpPr/>
          <p:nvPr/>
        </p:nvSpPr>
        <p:spPr>
          <a:xfrm>
            <a:off x="10766480" y="7264036"/>
            <a:ext cx="741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24%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AA0292-2369-A29C-4444-92AB46B22C9E}"/>
              </a:ext>
            </a:extLst>
          </p:cNvPr>
          <p:cNvSpPr/>
          <p:nvPr/>
        </p:nvSpPr>
        <p:spPr>
          <a:xfrm>
            <a:off x="12526424" y="7264036"/>
            <a:ext cx="770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F2CA4F-C948-1627-95E0-D6726743E7D1}"/>
              </a:ext>
            </a:extLst>
          </p:cNvPr>
          <p:cNvSpPr/>
          <p:nvPr/>
        </p:nvSpPr>
        <p:spPr>
          <a:xfrm>
            <a:off x="14224934" y="7261850"/>
            <a:ext cx="782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21%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63D21B-68B0-DE15-C02D-E66DE1C09643}"/>
              </a:ext>
            </a:extLst>
          </p:cNvPr>
          <p:cNvSpPr/>
          <p:nvPr/>
        </p:nvSpPr>
        <p:spPr>
          <a:xfrm>
            <a:off x="15935530" y="7261850"/>
            <a:ext cx="741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League Spartan"/>
                <a:cs typeface="Arial" panose="020B0604020202020204" pitchFamily="34" charset="0"/>
              </a:rPr>
              <a:t>5%</a:t>
            </a:r>
          </a:p>
        </p:txBody>
      </p:sp>
      <p:graphicFrame>
        <p:nvGraphicFramePr>
          <p:cNvPr id="29" name="Objet 28">
            <a:extLst>
              <a:ext uri="{FF2B5EF4-FFF2-40B4-BE49-F238E27FC236}">
                <a16:creationId xmlns:a16="http://schemas.microsoft.com/office/drawing/2014/main" id="{E9E299E3-3F54-F2A9-011B-208E4536E8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96948"/>
              </p:ext>
            </p:extLst>
          </p:nvPr>
        </p:nvGraphicFramePr>
        <p:xfrm>
          <a:off x="9688386" y="3268853"/>
          <a:ext cx="7840723" cy="4144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162744" imgH="3257434" progId="Excel.Sheet.12">
                  <p:link updateAutomatic="1"/>
                </p:oleObj>
              </mc:Choice>
              <mc:Fallback>
                <p:oleObj name="Worksheet" r:id="rId4" imgW="6162744" imgH="325743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88386" y="3268853"/>
                        <a:ext cx="7840723" cy="4144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0635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5640AFFC6C9843B5E512DA4DEA281D" ma:contentTypeVersion="10" ma:contentTypeDescription="Crée un document." ma:contentTypeScope="" ma:versionID="24a067a2f029d1d24228274173ae3d09">
  <xsd:schema xmlns:xsd="http://www.w3.org/2001/XMLSchema" xmlns:xs="http://www.w3.org/2001/XMLSchema" xmlns:p="http://schemas.microsoft.com/office/2006/metadata/properties" xmlns:ns2="708cfa20-1640-41d3-b385-da113f296c90" xmlns:ns3="db714520-5d2d-4199-a429-91b42d7acb7c" targetNamespace="http://schemas.microsoft.com/office/2006/metadata/properties" ma:root="true" ma:fieldsID="af237af6ed26e62b874d6ebd348c8985" ns2:_="" ns3:_="">
    <xsd:import namespace="708cfa20-1640-41d3-b385-da113f296c90"/>
    <xsd:import namespace="db714520-5d2d-4199-a429-91b42d7acb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8cfa20-1640-41d3-b385-da113f296c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fc946b29-9cd1-4731-a549-d72971fb82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714520-5d2d-4199-a429-91b42d7acb7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07786a4-35f5-4f8e-8152-204c16946bbb}" ma:internalName="TaxCatchAll" ma:showField="CatchAllData" ma:web="db714520-5d2d-4199-a429-91b42d7acb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8cfa20-1640-41d3-b385-da113f296c90">
      <Terms xmlns="http://schemas.microsoft.com/office/infopath/2007/PartnerControls"/>
    </lcf76f155ced4ddcb4097134ff3c332f>
    <TaxCatchAll xmlns="db714520-5d2d-4199-a429-91b42d7acb7c" xsi:nil="true"/>
  </documentManagement>
</p:properties>
</file>

<file path=customXml/itemProps1.xml><?xml version="1.0" encoding="utf-8"?>
<ds:datastoreItem xmlns:ds="http://schemas.openxmlformats.org/officeDocument/2006/customXml" ds:itemID="{07ACF404-6C22-421A-9C25-C93A48438D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B80430-38E3-4DEA-B948-33CC9CC9DAFF}">
  <ds:schemaRefs>
    <ds:schemaRef ds:uri="708cfa20-1640-41d3-b385-da113f296c90"/>
    <ds:schemaRef ds:uri="db714520-5d2d-4199-a429-91b42d7acb7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4B15BE3-D3A3-4604-A407-2C8876E2DC08}">
  <ds:schemaRefs>
    <ds:schemaRef ds:uri="708cfa20-1640-41d3-b385-da113f296c90"/>
    <ds:schemaRef ds:uri="db714520-5d2d-4199-a429-91b42d7acb7c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2167</Words>
  <Application>Microsoft Office PowerPoint</Application>
  <PresentationFormat>Personnalisé</PresentationFormat>
  <Paragraphs>415</Paragraphs>
  <Slides>40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Liens</vt:lpstr>
      </vt:variant>
      <vt:variant>
        <vt:i4>46</vt:i4>
      </vt:variant>
      <vt:variant>
        <vt:lpstr>Titres des diapositives</vt:lpstr>
      </vt:variant>
      <vt:variant>
        <vt:i4>40</vt:i4>
      </vt:variant>
    </vt:vector>
  </HeadingPairs>
  <TitlesOfParts>
    <vt:vector size="96" baseType="lpstr">
      <vt:lpstr>Aptos</vt:lpstr>
      <vt:lpstr>Oswald Bold</vt:lpstr>
      <vt:lpstr>Oswald</vt:lpstr>
      <vt:lpstr>League Spartan</vt:lpstr>
      <vt:lpstr>Calibri</vt:lpstr>
      <vt:lpstr>Montserrat</vt:lpstr>
      <vt:lpstr>Arial</vt:lpstr>
      <vt:lpstr>Montserrat Light</vt:lpstr>
      <vt:lpstr>Montserrat Light Bold</vt:lpstr>
      <vt:lpstr>Office Theme</vt:lpstr>
      <vt:lpstr>file:///\\nasg2a\serveur\ADMIN\JOURNEE%20G2A\2025%20TENDANCE%20HIVER\ENQUETES\ENQUETES%20INTENTIONS\graph_intentions_departH26.xlsx!partants!%5bgraph_intentions_departH26.xlsx%5dpartants%20Graphique%201</vt:lpstr>
      <vt:lpstr>file:///\\nasg2a\serveur\ADMIN\JOURNEE%20G2A\2025%20TENDANCE%20HIVER\ENQUETES\ENQUETES%20INTENTIONS\graph_intentions_departH26.xlsx!global!%5bgraph_intentions_departH26.xlsx%5dglobal%20Graphique%206</vt:lpstr>
      <vt:lpstr>file:///\\nasg2a\serveur\ADMIN\JOURNEE%20G2A\2025%20TENDANCE%20HIVER\ENQUETES\ENQUETES%20INTENTIONS\graph_intentions_departH26.xlsx!global!%5bgraph_intentions_departH26.xlsx%5dglobal%20Graphique%205</vt:lpstr>
      <vt:lpstr>file:///\\nasg2a\serveur\ADMIN\JOURNEE%20G2A\2025%20TENDANCE%20HIVER\ENQUETES\ENQUETES%20INTENTIONS\graph_intentions_departH26.xlsx!global!%5bgraph_intentions_departH26.xlsx%5dglobal%20Graphique%2013</vt:lpstr>
      <vt:lpstr>file:///\\nasg2a\serveur\ADMIN\JOURNEE%20G2A\2025%20TENDANCE%20HIVER\ENQUETES\ENQUETES%20INTENTIONS\graph_intentions_departH26.xlsx!global!%5bgraph_intentions_departH26.xlsx%5dglobal%20Graphique%201</vt:lpstr>
      <vt:lpstr>file:///\\nasg2a\serveur\ADMIN\JOURNEE%20G2A\2025%20TENDANCE%20HIVER\ENQUETES\ENQUETES%20INTENTIONS\graph_intentions_departH26.xlsx!global!%5bgraph_intentions_departH26.xlsx%5dglobal%20Graphique%2014</vt:lpstr>
      <vt:lpstr>file:///\\nasg2a\serveur\ADMIN\JOURNEE%20G2A\2025%20TENDANCE%20HIVER\ENQUETES\ENQUETES%20INTENTIONS\graph_intentions_departH26.xlsx!global!%5bgraph_intentions_departH26.xlsx%5dglobal%20Graphique%203</vt:lpstr>
      <vt:lpstr>file:///\\nasg2a\serveur\ADMIN\JOURNEE%20G2A\2025%20TENDANCE%20HIVER\ENQUETES\ENQUETES%20INTENTIONS\graph_intentions_departH26.xlsx!global!%5bgraph_intentions_departH26.xlsx%5dglobal%20Graphique%207</vt:lpstr>
      <vt:lpstr>file:///\\nasg2a\serveur\ADMIN\JOURNEE%20G2A\2025%20TENDANCE%20HIVER\ENQUETES\ENQUETES%20INTENTIONS\graph_intentions_departH26.xlsx!global!%5bgraph_intentions_departH26.xlsx%5dglobal%20Graphique%2017</vt:lpstr>
      <vt:lpstr>file:///\\nasg2a\serveur\ADMIN\JOURNEE%20G2A\2025%20TENDANCE%20HIVER\ENQUETES\ENQUETES%20INTENTIONS\graph_intentions_departH26.xlsx!partants%20boost!%5bgraph_intentions_departH26.xlsx%5dpartants%20boost%20Graphique%201</vt:lpstr>
      <vt:lpstr>file:///\\nasg2a\serveur\ADMIN\JOURNEE%20G2A\2025%20TENDANCE%20HIVER\ENQUETES\ENQUETES%20INTENTIONS\graph_intentions_departH26.xlsx!global%20boost!%5bgraph_intentions_departH26.xlsx%5dglobal%20boost%20Graphique%203</vt:lpstr>
      <vt:lpstr>file:///\\nasg2a\serveur\ADMIN\JOURNEE%20G2A\2025%20TENDANCE%20HIVER\ENQUETES\ENQUETES%20INTENTIONS\graph_intentions_departH26.xlsx!global%20boost!%5bgraph_intentions_departH26.xlsx%5dglobal%20boost%20Graphique%204</vt:lpstr>
      <vt:lpstr>file:///\\nasg2a\serveur\ADMIN\JOURNEE%20G2A\2025%20TENDANCE%20HIVER\ENQUETES\ENQUETES%20INTENTIONS\graph_intentions_departH26.xlsx!global%20boost!%5bgraph_intentions_departH26.xlsx%5dglobal%20boost%20Graphique%2038</vt:lpstr>
      <vt:lpstr>file:///\\nasg2a\serveur\ADMIN\JOURNEE%20G2A\2025%20TENDANCE%20HIVER\ENQUETES\ENQUETES%20INTENTIONS\graph_intentions_departH26.xlsx!global%20boost!%5bgraph_intentions_departH26.xlsx%5dglobal%20boost%20Graphique%202</vt:lpstr>
      <vt:lpstr>file:///\\nasg2a\serveur\ADMIN\JOURNEE%20G2A\2025%20TENDANCE%20HIVER\ENQUETES\ENQUETES%20INTENTIONS\graph_intentions_departH26.xlsx!global%20boost!%5bgraph_intentions_departH26.xlsx%5dglobal%20boost%20Graphique%205</vt:lpstr>
      <vt:lpstr>file:///\\nasg2a\serveur\ADMIN\JOURNEE%20G2A\2025%20TENDANCE%20HIVER\ENQUETES\ENQUETES%20INTENTIONS\graph_intentions_departH26.xlsx!global%20boost!%5bgraph_intentions_departH26.xlsx%5dglobal%20boost%20Graphique%209</vt:lpstr>
      <vt:lpstr>file:///\\nasg2a\serveur\ADMIN\JOURNEE%20G2A\2025%20TENDANCE%20HIVER\ENQUETES\ENQUETES%20INTENTIONS\graph_intentions_departH26.xlsx!conso!%5bgraph_intentions_departH26.xlsx%5dconso%20Graphique%204</vt:lpstr>
      <vt:lpstr>file:///\\nasg2a\serveur\ADMIN\JOURNEE%20G2A\2025%20TENDANCE%20HIVER\ENQUETES\ENQUETES%20INTENTIONS\graph_intentions_departH26.xlsx!global%20boost!%5bgraph_intentions_departH26.xlsx%5dglobal%20boost%20Graphique%208</vt:lpstr>
      <vt:lpstr>file:///\\nasg2a\serveur\ADMIN\JOURNEE%20G2A\2025%20TENDANCE%20HIVER\ENQUETES\ENQUETES%20INTENTIONS\graph_intentions_departH26.xlsx!global%20boost!%5bgraph_intentions_departH26.xlsx%5dglobal%20boost%20Graphique%2010</vt:lpstr>
      <vt:lpstr>file:///\\nasg2a\serveur\ADMIN\JOURNEE%20G2A\2025%20TENDANCE%20HIVER\ENQUETES\ENQUETES%20INTENTIONS\graph_intentions_departH26.xlsx!global%20boost!%5bgraph_intentions_departH26.xlsx%5dglobal%20boost%20Graphique%2011</vt:lpstr>
      <vt:lpstr>file:///\\nasg2a\serveur\ADMIN\JOURNEE%20G2A\2025%20TENDANCE%20HIVER\ENQUETES\ENQUETES%20INTENTIONS\graph_intentions_departH26.xlsx!global%20boost!%5bgraph_intentions_departH26.xlsx%5dglobal%20boost%20Graphique%2012</vt:lpstr>
      <vt:lpstr>file:///\\nasg2a\serveur\ADMIN\JOURNEE%20G2A\2025%20TENDANCE%20HIVER\ENQUETES\ENQUETES%20INTENTIONS\graph_intentions_departH26.xlsx!global%20boost!%5bgraph_intentions_departH26.xlsx%5dglobal%20boost%20Graphique%2013</vt:lpstr>
      <vt:lpstr>file:///\\nasg2a\serveur\ADMIN\JOURNEE%20G2A\2025%20TENDANCE%20HIVER\ENQUETES\ENQUETES%20INTENTIONS\graph_intentions_departH26.xlsx!global%20boost!%5bgraph_intentions_departH26.xlsx%5dglobal%20boost%20Graphique%2014</vt:lpstr>
      <vt:lpstr>file:///\\nasg2a\serveur\ADMIN\JOURNEE%20G2A\2025%20TENDANCE%20HIVER\ENQUETES\ENQUETES%20INTENTIONS\graph_intentions_departH26.xlsx!global%20boost!%5bgraph_intentions_departH26.xlsx%5dglobal%20boost%20Graphique%2016</vt:lpstr>
      <vt:lpstr>\\192.168.1.248\serveur\ADMIN\JOURNEE G2A\2025 TENDANCE HIVER\ENQUETES\ENQUETES INTENTIONS\graph_intentions_departH26.xlsx!global boost![graph_intentions_departH26.xlsx]global boost Graphique 19</vt:lpstr>
      <vt:lpstr>file:///\\nasg2a\serveur\ADMIN\JOURNEE%20G2A\2025%20TENDANCE%20HIVER\ENQUETES\ENQUETES%20INTENTIONS\graph_intentions_departH26.xlsx!global%20boost!%5bgraph_intentions_departH26.xlsx%5dglobal%20boost%20Graphique%2020</vt:lpstr>
      <vt:lpstr>file:///\\nasg2a\serveur\ADMIN\JOURNEE%20G2A\2025%20TENDANCE%20HIVER\ENQUETES\ENQUETES%20INTENTIONS\graph_intentions_departH26.xlsx!global%20boost!%5bgraph_intentions_departH26.xlsx%5dglobal%20boost%20Graphique%2021</vt:lpstr>
      <vt:lpstr>file:///\\nasg2a\serveur\ADMIN\JOURNEE%20G2A\2025%20TENDANCE%20HIVER\ENQUETES\ENQUETES%20INTENTIONS\graph_intentions_departH26.xlsx!global%20boost!%5bgraph_intentions_departH26.xlsx%5dglobal%20boost%20Graphique%2022</vt:lpstr>
      <vt:lpstr>file:///\\nasg2a\serveur\ADMIN\JOURNEE%20G2A\2025%20TENDANCE%20HIVER\ENQUETES\ENQUETES%20INTENTIONS\graph_intentions_departH26.xlsx!global%20boost!%5bgraph_intentions_departH26.xlsx%5dglobal%20boost%20Graphique%2023</vt:lpstr>
      <vt:lpstr>file:///\\nasg2a\serveur\ADMIN\JOURNEE%20G2A\2025%20TENDANCE%20HIVER\ENQUETES\ENQUETES%20INTENTIONS\graph_intentions_departH26.xlsx!global%20boost!%5bgraph_intentions_departH26.xlsx%5dglobal%20boost%20Graphique%2015</vt:lpstr>
      <vt:lpstr>file:///\\nasg2a\serveur\ADMIN\JOURNEE%20G2A\2025%20TENDANCE%20HIVER\ENQUETES\ENQUETES%20INTENTIONS\graph_intentions_departH26.xlsx!global%20boost!%5bgraph_intentions_departH26.xlsx%5dglobal%20boost%20Graphique%2017</vt:lpstr>
      <vt:lpstr>file:///\\nasg2a\serveur\ADMIN\JOURNEE%20G2A\2025%20TENDANCE%20HIVER\ENQUETES\ENQUETES%20INTENTIONS\graph_intentions_departH26.xlsx!global%20boost!%5bgraph_intentions_departH26.xlsx%5dglobal%20boost%20Graphique%2024</vt:lpstr>
      <vt:lpstr>file:///\\nasg2a\serveur\ADMIN\JOURNEE%20G2A\2025%20TENDANCE%20HIVER\ENQUETES\ENQUETES%20INTENTIONS\graph_intentions_departH26.xlsx!global%20boost!%5bgraph_intentions_departH26.xlsx%5dglobal%20boost%20Graphique%2025</vt:lpstr>
      <vt:lpstr>file:///\\nasg2a\serveur\ADMIN\JOURNEE%20G2A\2025%20TENDANCE%20HIVER\ENQUETES\ENQUETES%20INTENTIONS\graph_intentions_departH26.xlsx!global%20boost!%5bgraph_intentions_departH26.xlsx%5dglobal%20boost%20Graphique%2026</vt:lpstr>
      <vt:lpstr>file:///\\nasg2a\serveur\ADMIN\JOURNEE%20G2A\2025%20TENDANCE%20HIVER\ENQUETES\ENQUETES%20INTENTIONS\graph_intentions_departH26.xlsx!global%20boost!%5bgraph_intentions_departH26.xlsx%5dglobal%20boost%20Graphique%2028</vt:lpstr>
      <vt:lpstr>file:///\\nasg2a\serveur\ADMIN\JOURNEE%20G2A\2025%20TENDANCE%20HIVER\ENQUETES\ENQUETES%20INTENTIONS\graph_intentions_departH26.xlsx!global%20boost!%5bgraph_intentions_departH26.xlsx%5dglobal%20boost%20Graphique%2029</vt:lpstr>
      <vt:lpstr>file:///\\nasg2a\serveur\ADMIN\JOURNEE%20G2A\2025%20TENDANCE%20HIVER\ENQUETES\ENQUETES%20INTENTIONS\graph_intentions_departH26.xlsx!global%20boost!%5bgraph_intentions_departH26.xlsx%5dglobal%20boost%20Graphique%2030</vt:lpstr>
      <vt:lpstr>file:///\\nasg2a\serveur\ADMIN\JOURNEE%20G2A\2025%20TENDANCE%20HIVER\ENQUETES\ENQUETES%20INTENTIONS\graph_intentions_departH26.xlsx!global%20boost!%5bgraph_intentions_departH26.xlsx%5dglobal%20boost%20Graphique%2031</vt:lpstr>
      <vt:lpstr>file:///\\nasg2a\serveur\ADMIN\JOURNEE%20G2A\2025%20TENDANCE%20HIVER\ENQUETES\ENQUETES%20INTENTIONS\graph_intentions_departH26.xlsx!global%20boost!%5bgraph_intentions_departH26.xlsx%5dglobal%20boost%20Graphique%2032</vt:lpstr>
      <vt:lpstr>file:///\\nasg2a\serveur\ADMIN\JOURNEE%20G2A\2025%20TENDANCE%20HIVER\ENQUETES\ENQUETES%20INTENTIONS\graph_intentions_departH26.xlsx!global%20boost!%5bgraph_intentions_departH26.xlsx%5dglobal%20boost%20Graphique%2033</vt:lpstr>
      <vt:lpstr>file:///\\nasg2a\serveur\ADMIN\JOURNEE%20G2A\2025%20TENDANCE%20HIVER\ENQUETES\ENQUETES%20INTENTIONS\graph_intentions_departH26.xlsx!global%20boost!%5bgraph_intentions_departH26.xlsx%5dglobal%20boost%20Graphique%2034</vt:lpstr>
      <vt:lpstr>\\192.168.1.248\serveur\ADMIN\JOURNEE G2A\2025 TENDANCE HIVER\ENQUETES\ENQUETES INTENTIONS\graph_intentions_departH26.xlsx!global boost![graph_intentions_departH26.xlsx]global boost Graphique 35</vt:lpstr>
      <vt:lpstr>file:///\\nasg2a\serveur\ADMIN\JOURNEE%20G2A\2025%20TENDANCE%20HIVER\ENQUETES\ENQUETES%20INTENTIONS\graph_intentions_departH26.xlsx!global%20boost!%5bgraph_intentions_departH26.xlsx%5dglobal%20boost%20Graphique%2036</vt:lpstr>
      <vt:lpstr>file:///\\nasg2a\serveur\ADMIN\JOURNEE%20G2A\2025%20TENDANCE%20HIVER\ENQUETES\ENQUETES%20INTENTIONS\graph_intentions_departH26.xlsx!global%20boost!%5bgraph_intentions_departH26.xlsx%5dglobal%20boost%20Graphique%2037</vt:lpstr>
      <vt:lpstr>file:///\\nasg2a\serveur\ADMIN\JOURNEE%20G2A\2025%20TENDANCE%20HIVER\ENQUETES\ENQUETES%20INTENTIONS\graph_intentions_departH26.xlsx!global%20boost!%5bgraph_intentions_departH26.xlsx%5dglobal%20boost%20Graphique%2027</vt:lpstr>
      <vt:lpstr>\\192.168.1.248\serveur\ADMIN\JOURNEE G2A\2025 TENDANCE HIVER\ENQUETES\ENQUETES INTENTIONS\graph_intentions_departH26.xlsx!global![graph_intentions_departH26.xlsx]global Graphique 16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 tendance 26</dc:title>
  <cp:lastModifiedBy>Joris DEPARDIEU</cp:lastModifiedBy>
  <cp:revision>44</cp:revision>
  <dcterms:created xsi:type="dcterms:W3CDTF">2006-08-16T00:00:00Z</dcterms:created>
  <dcterms:modified xsi:type="dcterms:W3CDTF">2025-09-23T14:44:14Z</dcterms:modified>
  <dc:identifier>DAGt-Dlwqao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0x010100C25640AFFC6C9843B5E512DA4DEA281D</vt:lpwstr>
  </property>
  <property fmtid="{D5CDD505-2E9C-101B-9397-08002B2CF9AE}" pid="3" name="MediaServiceImageTags">
    <vt:lpwstr/>
  </property>
</Properties>
</file>